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" name="Shape 2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" name="Shape 24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" name="Shape 2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ítulo y descripción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609600" y="609600"/>
            <a:ext cx="6347713" cy="3403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 b="0" sz="4400" cap="none"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09600" y="4470400"/>
            <a:ext cx="6347713" cy="15709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 algn="l">
              <a:spcBef>
                <a:spcPts val="0"/>
              </a:spcBef>
              <a:buClr>
                <a:srgbClr val="3F3F3F"/>
              </a:buClr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ita con descripción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774885" y="609600"/>
            <a:ext cx="6072182" cy="302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 b="0" sz="4400" cap="none"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1101074" y="3632200"/>
            <a:ext cx="5419803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rgbClr val="7F7F7F"/>
              </a:buClr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0" marL="457200" rtl="0">
              <a:spcBef>
                <a:spcPts val="0"/>
              </a:spcBef>
              <a:buFont typeface="Trebuchet MS"/>
              <a:buNone/>
              <a:defRPr/>
            </a:lvl2pPr>
            <a:lvl3pPr indent="0" marL="914400" rtl="0">
              <a:spcBef>
                <a:spcPts val="0"/>
              </a:spcBef>
              <a:buFont typeface="Trebuchet MS"/>
              <a:buNone/>
              <a:defRPr/>
            </a:lvl3pPr>
            <a:lvl4pPr indent="0" marL="1371600" rtl="0">
              <a:spcBef>
                <a:spcPts val="0"/>
              </a:spcBef>
              <a:buFont typeface="Trebuchet MS"/>
              <a:buNone/>
              <a:defRPr/>
            </a:lvl4pPr>
            <a:lvl5pPr indent="0" marL="1828800" rtl="0">
              <a:spcBef>
                <a:spcPts val="0"/>
              </a:spcBef>
              <a:buFont typeface="Trebuchet MS"/>
              <a:buNone/>
              <a:defRPr/>
            </a:lvl5pPr>
            <a:lvl6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2" type="body"/>
          </p:nvPr>
        </p:nvSpPr>
        <p:spPr>
          <a:xfrm>
            <a:off x="609597" y="4470400"/>
            <a:ext cx="6347715" cy="15709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 algn="l">
              <a:spcBef>
                <a:spcPts val="0"/>
              </a:spcBef>
              <a:buClr>
                <a:srgbClr val="3F3F3F"/>
              </a:buClr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102" name="Shape 102"/>
          <p:cNvSpPr txBox="1"/>
          <p:nvPr/>
        </p:nvSpPr>
        <p:spPr>
          <a:xfrm>
            <a:off x="482710" y="790377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s-MX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s-MX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arjeta de nombre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609597" y="1931988"/>
            <a:ext cx="6347715" cy="25954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0" sz="4400" cap="none"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09597" y="4527448"/>
            <a:ext cx="6347715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rgbClr val="3F3F3F"/>
              </a:buClr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itar la tarjeta de nombre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774885" y="609600"/>
            <a:ext cx="6072182" cy="302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 b="0" sz="4400" cap="none"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09597" y="4013200"/>
            <a:ext cx="6347715" cy="51424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3F3F3F"/>
              </a:buClr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0" marL="457200" rtl="0">
              <a:spcBef>
                <a:spcPts val="0"/>
              </a:spcBef>
              <a:buFont typeface="Trebuchet MS"/>
              <a:buNone/>
              <a:defRPr/>
            </a:lvl2pPr>
            <a:lvl3pPr indent="0" marL="914400" rtl="0">
              <a:spcBef>
                <a:spcPts val="0"/>
              </a:spcBef>
              <a:buFont typeface="Trebuchet MS"/>
              <a:buNone/>
              <a:defRPr/>
            </a:lvl3pPr>
            <a:lvl4pPr indent="0" marL="1371600" rtl="0">
              <a:spcBef>
                <a:spcPts val="0"/>
              </a:spcBef>
              <a:buFont typeface="Trebuchet MS"/>
              <a:buNone/>
              <a:defRPr/>
            </a:lvl4pPr>
            <a:lvl5pPr indent="0" marL="1828800" rtl="0">
              <a:spcBef>
                <a:spcPts val="0"/>
              </a:spcBef>
              <a:buFont typeface="Trebuchet MS"/>
              <a:buNone/>
              <a:defRPr/>
            </a:lvl5pPr>
            <a:lvl6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2" type="body"/>
          </p:nvPr>
        </p:nvSpPr>
        <p:spPr>
          <a:xfrm>
            <a:off x="609597" y="4527448"/>
            <a:ext cx="6347715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rgbClr val="7F7F7F"/>
              </a:buClr>
              <a:buFont typeface="Trebuchet MS"/>
              <a:buNone/>
              <a:defRPr sz="1800">
                <a:solidFill>
                  <a:srgbClr val="7F7F7F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117" name="Shape 117"/>
          <p:cNvSpPr txBox="1"/>
          <p:nvPr/>
        </p:nvSpPr>
        <p:spPr>
          <a:xfrm>
            <a:off x="482710" y="790377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s-MX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s-MX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erdadero o falso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615847" y="609600"/>
            <a:ext cx="6341465" cy="302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 b="0" sz="4400" cap="none"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09597" y="4013200"/>
            <a:ext cx="6347715" cy="51424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0" marL="457200" rtl="0">
              <a:spcBef>
                <a:spcPts val="0"/>
              </a:spcBef>
              <a:buFont typeface="Trebuchet MS"/>
              <a:buNone/>
              <a:defRPr/>
            </a:lvl2pPr>
            <a:lvl3pPr indent="0" marL="914400" rtl="0">
              <a:spcBef>
                <a:spcPts val="0"/>
              </a:spcBef>
              <a:buFont typeface="Trebuchet MS"/>
              <a:buNone/>
              <a:defRPr/>
            </a:lvl3pPr>
            <a:lvl4pPr indent="0" marL="1371600" rtl="0">
              <a:spcBef>
                <a:spcPts val="0"/>
              </a:spcBef>
              <a:buFont typeface="Trebuchet MS"/>
              <a:buNone/>
              <a:defRPr/>
            </a:lvl4pPr>
            <a:lvl5pPr indent="0" marL="1828800" rtl="0">
              <a:spcBef>
                <a:spcPts val="0"/>
              </a:spcBef>
              <a:buFont typeface="Trebuchet MS"/>
              <a:buNone/>
              <a:defRPr/>
            </a:lvl5pPr>
            <a:lvl6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609597" y="4527448"/>
            <a:ext cx="6347715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rgbClr val="7F7F7F"/>
              </a:buClr>
              <a:buFont typeface="Trebuchet MS"/>
              <a:buNone/>
              <a:defRPr sz="1800">
                <a:solidFill>
                  <a:srgbClr val="7F7F7F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sz="36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 rot="5400000">
            <a:off x="1843069" y="927119"/>
            <a:ext cx="3880773" cy="63477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1459" marL="3429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04469" marL="74295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57480" marL="1143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4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67639" marL="1600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67639" marL="20574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67639" marL="25146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67639" marL="29718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67640" marL="3429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67640" marL="3886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 rot="5400000">
            <a:off x="3840992" y="2745919"/>
            <a:ext cx="5251450" cy="97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sz="36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 rot="5400000">
            <a:off x="581386" y="637812"/>
            <a:ext cx="5251450" cy="51950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1459" marL="3429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04469" marL="74295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57480" marL="1143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4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67639" marL="1600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67639" marL="20574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67639" marL="25146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67639" marL="29718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67640" marL="3429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67640" marL="3886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7" name="Shape 137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sz="36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09599" y="2160590"/>
            <a:ext cx="6347713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1459" marL="3429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04469" marL="74295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57480" marL="1143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4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67639" marL="1600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67639" marL="20574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67639" marL="25146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67639" marL="29718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67640" marL="3429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67640" marL="3886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hape 32"/>
          <p:cNvGrpSpPr/>
          <p:nvPr/>
        </p:nvGrpSpPr>
        <p:grpSpPr>
          <a:xfrm>
            <a:off x="-8466" y="-8468"/>
            <a:ext cx="9169804" cy="6874934"/>
            <a:chOff x="-8466" y="-8468"/>
            <a:chExt cx="9169804" cy="6874934"/>
          </a:xfrm>
        </p:grpSpPr>
        <p:cxnSp>
          <p:nvCxnSpPr>
            <p:cNvPr id="33" name="Shape 33"/>
            <p:cNvCxnSpPr/>
            <p:nvPr/>
          </p:nvCxnSpPr>
          <p:spPr>
            <a:xfrm flipH="1" rot="10800000">
              <a:off x="5130830" y="4175604"/>
              <a:ext cx="4022474" cy="2682396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" name="Shape 34"/>
            <p:cNvCxnSpPr/>
            <p:nvPr/>
          </p:nvCxnSpPr>
          <p:spPr>
            <a:xfrm>
              <a:off x="7042707" y="0"/>
              <a:ext cx="1219199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5" name="Shape 35"/>
            <p:cNvSpPr/>
            <p:nvPr/>
          </p:nvSpPr>
          <p:spPr>
            <a:xfrm>
              <a:off x="6891896" y="0"/>
              <a:ext cx="2269442" cy="6866465"/>
            </a:xfrm>
            <a:custGeom>
              <a:pathLst>
                <a:path extrusionOk="0" h="120000" w="120000">
                  <a:moveTo>
                    <a:pt x="106997" y="0"/>
                  </a:moveTo>
                  <a:lnTo>
                    <a:pt x="0" y="119852"/>
                  </a:lnTo>
                  <a:lnTo>
                    <a:pt x="119980" y="120000"/>
                  </a:lnTo>
                  <a:cubicBezTo>
                    <a:pt x="120129" y="80049"/>
                    <a:pt x="119383" y="40098"/>
                    <a:pt x="119532" y="147"/>
                  </a:cubicBezTo>
                  <a:lnTo>
                    <a:pt x="106997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7205157" y="-8466"/>
              <a:ext cx="1948147" cy="68664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74056" y="119999"/>
                  </a:lnTo>
                  <a:lnTo>
                    <a:pt x="119949" y="119999"/>
                  </a:lnTo>
                  <a:cubicBezTo>
                    <a:pt x="119776" y="80000"/>
                    <a:pt x="120123" y="39999"/>
                    <a:pt x="11994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6637896" y="3920066"/>
              <a:ext cx="2513564" cy="293793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119688" y="0"/>
                  </a:lnTo>
                  <a:cubicBezTo>
                    <a:pt x="119792" y="40000"/>
                    <a:pt x="119896" y="80000"/>
                    <a:pt x="120000" y="12000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7010428" y="-8466"/>
              <a:ext cx="2142875" cy="68664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03976" y="119999"/>
                  </a:lnTo>
                  <a:lnTo>
                    <a:pt x="120000" y="119852"/>
                  </a:lnTo>
                  <a:lnTo>
                    <a:pt x="120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9" name="Shape 39"/>
            <p:cNvSpPr/>
            <p:nvPr/>
          </p:nvSpPr>
          <p:spPr>
            <a:xfrm>
              <a:off x="8295775" y="-8466"/>
              <a:ext cx="857530" cy="6866467"/>
            </a:xfrm>
            <a:custGeom>
              <a:pathLst>
                <a:path extrusionOk="0" h="120000" w="120000">
                  <a:moveTo>
                    <a:pt x="94736" y="0"/>
                  </a:moveTo>
                  <a:lnTo>
                    <a:pt x="0" y="119999"/>
                  </a:lnTo>
                  <a:lnTo>
                    <a:pt x="120000" y="119999"/>
                  </a:lnTo>
                  <a:cubicBezTo>
                    <a:pt x="119736" y="80000"/>
                    <a:pt x="119473" y="39999"/>
                    <a:pt x="119210" y="0"/>
                  </a:cubicBezTo>
                  <a:lnTo>
                    <a:pt x="94736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8077231" y="-8468"/>
              <a:ext cx="1066769" cy="68664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05579" y="119999"/>
                  </a:lnTo>
                  <a:lnTo>
                    <a:pt x="119976" y="119999"/>
                  </a:lnTo>
                  <a:cubicBezTo>
                    <a:pt x="120243" y="79950"/>
                    <a:pt x="118110" y="40049"/>
                    <a:pt x="11837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8060296" y="4893732"/>
              <a:ext cx="1094086" cy="1964266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119441" y="0"/>
                  </a:lnTo>
                  <a:cubicBezTo>
                    <a:pt x="119627" y="39896"/>
                    <a:pt x="119813" y="79792"/>
                    <a:pt x="120000" y="119689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8466" y="-8468"/>
              <a:ext cx="863599" cy="5698066"/>
            </a:xfrm>
            <a:custGeom>
              <a:pathLst>
                <a:path extrusionOk="0" h="120000" w="120000">
                  <a:moveTo>
                    <a:pt x="0" y="178"/>
                  </a:moveTo>
                  <a:lnTo>
                    <a:pt x="120000" y="0"/>
                  </a:lnTo>
                  <a:lnTo>
                    <a:pt x="120000" y="356"/>
                  </a:lnTo>
                  <a:lnTo>
                    <a:pt x="0" y="120000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chemeClr val="accent1">
                <a:alpha val="84705"/>
              </a:schemeClr>
            </a:solidFill>
            <a:ln>
              <a:noFill/>
            </a:ln>
          </p:spPr>
        </p:sp>
      </p:grpSp>
      <p:sp>
        <p:nvSpPr>
          <p:cNvPr id="43" name="Shape 43"/>
          <p:cNvSpPr txBox="1"/>
          <p:nvPr>
            <p:ph type="ctrTitle"/>
          </p:nvPr>
        </p:nvSpPr>
        <p:spPr>
          <a:xfrm>
            <a:off x="1130595" y="2404533"/>
            <a:ext cx="5826718" cy="164630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baseline="0" i="0" sz="54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2pPr>
            <a:lvl3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3pPr>
            <a:lvl4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4pPr>
            <a:lvl5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5pPr>
            <a:lvl6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6pPr>
            <a:lvl7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7pPr>
            <a:lvl8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8pPr>
            <a:lvl9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1130595" y="4050833"/>
            <a:ext cx="5826718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6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b="0" baseline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609597" y="2700867"/>
            <a:ext cx="6347715" cy="182658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0" sz="4000" cap="none"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09597" y="4527448"/>
            <a:ext cx="6347715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rgbClr val="7F7F7F"/>
              </a:buClr>
              <a:buFont typeface="Trebuchet MS"/>
              <a:buNone/>
              <a:defRPr sz="2000">
                <a:solidFill>
                  <a:srgbClr val="7F7F7F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609600" y="6096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sz="36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09600" y="2160589"/>
            <a:ext cx="3088109" cy="38807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1800"/>
            </a:lvl1pPr>
            <a:lvl2pPr rtl="0">
              <a:spcBef>
                <a:spcPts val="0"/>
              </a:spcBef>
              <a:defRPr sz="1600"/>
            </a:lvl2pPr>
            <a:lvl3pPr rtl="0">
              <a:spcBef>
                <a:spcPts val="0"/>
              </a:spcBef>
              <a:defRPr sz="1400"/>
            </a:lvl3pPr>
            <a:lvl4pPr rtl="0">
              <a:spcBef>
                <a:spcPts val="0"/>
              </a:spcBef>
              <a:defRPr sz="1200"/>
            </a:lvl4pPr>
            <a:lvl5pPr rtl="0">
              <a:spcBef>
                <a:spcPts val="0"/>
              </a:spcBef>
              <a:defRPr sz="1200"/>
            </a:lvl5pPr>
            <a:lvl6pPr rtl="0">
              <a:spcBef>
                <a:spcPts val="0"/>
              </a:spcBef>
              <a:defRPr sz="1200"/>
            </a:lvl6pPr>
            <a:lvl7pPr rtl="0">
              <a:spcBef>
                <a:spcPts val="0"/>
              </a:spcBef>
              <a:defRPr sz="1200"/>
            </a:lvl7pPr>
            <a:lvl8pPr rtl="0">
              <a:spcBef>
                <a:spcPts val="0"/>
              </a:spcBef>
              <a:defRPr sz="1200"/>
            </a:lvl8pPr>
            <a:lvl9pPr rtl="0">
              <a:spcBef>
                <a:spcPts val="0"/>
              </a:spcBef>
              <a:defRPr sz="1200"/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3869203" y="2160590"/>
            <a:ext cx="3088109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1800"/>
            </a:lvl1pPr>
            <a:lvl2pPr rtl="0">
              <a:spcBef>
                <a:spcPts val="0"/>
              </a:spcBef>
              <a:defRPr sz="1600"/>
            </a:lvl2pPr>
            <a:lvl3pPr rtl="0">
              <a:spcBef>
                <a:spcPts val="0"/>
              </a:spcBef>
              <a:defRPr sz="1400"/>
            </a:lvl3pPr>
            <a:lvl4pPr rtl="0">
              <a:spcBef>
                <a:spcPts val="0"/>
              </a:spcBef>
              <a:defRPr sz="1200"/>
            </a:lvl4pPr>
            <a:lvl5pPr rtl="0">
              <a:spcBef>
                <a:spcPts val="0"/>
              </a:spcBef>
              <a:defRPr sz="1200"/>
            </a:lvl5pPr>
            <a:lvl6pPr rtl="0">
              <a:spcBef>
                <a:spcPts val="0"/>
              </a:spcBef>
              <a:defRPr sz="1200"/>
            </a:lvl6pPr>
            <a:lvl7pPr rtl="0">
              <a:spcBef>
                <a:spcPts val="0"/>
              </a:spcBef>
              <a:defRPr sz="1200"/>
            </a:lvl7pPr>
            <a:lvl8pPr rtl="0">
              <a:spcBef>
                <a:spcPts val="0"/>
              </a:spcBef>
              <a:defRPr sz="1200"/>
            </a:lvl8pPr>
            <a:lvl9pPr rtl="0">
              <a:spcBef>
                <a:spcPts val="0"/>
              </a:spcBef>
              <a:defRPr sz="1200"/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09599" y="2160983"/>
            <a:ext cx="309067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Trebuchet MS"/>
              <a:buNone/>
              <a:defRPr b="0" sz="2400"/>
            </a:lvl1pPr>
            <a:lvl2pPr indent="0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609599" y="2737246"/>
            <a:ext cx="3090671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1459" marL="3429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04469" marL="74295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57480" marL="1143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4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67639" marL="1600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67639" marL="20574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67639" marL="25146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67639" marL="29718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67640" marL="3429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67640" marL="3886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3" type="body"/>
          </p:nvPr>
        </p:nvSpPr>
        <p:spPr>
          <a:xfrm>
            <a:off x="3866639" y="2160983"/>
            <a:ext cx="309067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Trebuchet MS"/>
              <a:buNone/>
              <a:defRPr b="0" sz="2400"/>
            </a:lvl1pPr>
            <a:lvl2pPr indent="0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66" name="Shape 66"/>
          <p:cNvSpPr txBox="1"/>
          <p:nvPr>
            <p:ph idx="4" type="body"/>
          </p:nvPr>
        </p:nvSpPr>
        <p:spPr>
          <a:xfrm>
            <a:off x="3866639" y="2737246"/>
            <a:ext cx="3090671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1459" marL="3429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04469" marL="74295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57480" marL="1143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4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67639" marL="1600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67639" marL="20574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67639" marL="25146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67639" marL="29718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67640" marL="3429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67640" marL="3886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olo el título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sz="36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609599" y="1498604"/>
            <a:ext cx="2790182" cy="127846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 sz="2000"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571275" y="514925"/>
            <a:ext cx="3386037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1459" marL="3429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04469" marL="74295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57480" marL="1143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4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67639" marL="1600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67639" marL="20574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67639" marL="25146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67639" marL="29718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67640" marL="34290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67640" marL="388620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1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2" type="body"/>
          </p:nvPr>
        </p:nvSpPr>
        <p:spPr>
          <a:xfrm>
            <a:off x="609599" y="2777068"/>
            <a:ext cx="2790182" cy="25844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Trebuchet MS"/>
              <a:buNone/>
              <a:defRPr sz="1400"/>
            </a:lvl1pPr>
            <a:lvl2pPr indent="0" marL="342900" rtl="0">
              <a:spcBef>
                <a:spcPts val="0"/>
              </a:spcBef>
              <a:buFont typeface="Trebuchet MS"/>
              <a:buNone/>
              <a:defRPr sz="1050"/>
            </a:lvl2pPr>
            <a:lvl3pPr indent="0" marL="685800" rtl="0">
              <a:spcBef>
                <a:spcPts val="0"/>
              </a:spcBef>
              <a:buFont typeface="Trebuchet MS"/>
              <a:buNone/>
              <a:defRPr sz="900"/>
            </a:lvl3pPr>
            <a:lvl4pPr indent="0" marL="1028700" rtl="0">
              <a:spcBef>
                <a:spcPts val="0"/>
              </a:spcBef>
              <a:buFont typeface="Trebuchet MS"/>
              <a:buNone/>
              <a:defRPr sz="750"/>
            </a:lvl4pPr>
            <a:lvl5pPr indent="0" marL="1371600" rtl="0">
              <a:spcBef>
                <a:spcPts val="0"/>
              </a:spcBef>
              <a:buFont typeface="Trebuchet MS"/>
              <a:buNone/>
              <a:defRPr sz="750"/>
            </a:lvl5pPr>
            <a:lvl6pPr indent="0" marL="1714500" rtl="0">
              <a:spcBef>
                <a:spcPts val="0"/>
              </a:spcBef>
              <a:buFont typeface="Trebuchet MS"/>
              <a:buNone/>
              <a:defRPr sz="750"/>
            </a:lvl6pPr>
            <a:lvl7pPr indent="0" marL="2057400" rtl="0">
              <a:spcBef>
                <a:spcPts val="0"/>
              </a:spcBef>
              <a:buFont typeface="Trebuchet MS"/>
              <a:buNone/>
              <a:defRPr sz="750"/>
            </a:lvl7pPr>
            <a:lvl8pPr indent="0" marL="2400300" rtl="0">
              <a:spcBef>
                <a:spcPts val="0"/>
              </a:spcBef>
              <a:buFont typeface="Trebuchet MS"/>
              <a:buNone/>
              <a:defRPr sz="750"/>
            </a:lvl8pPr>
            <a:lvl9pPr indent="0" marL="2743200" rtl="0">
              <a:spcBef>
                <a:spcPts val="0"/>
              </a:spcBef>
              <a:buFont typeface="Trebuchet MS"/>
              <a:buNone/>
              <a:defRPr sz="750"/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609599" y="4800600"/>
            <a:ext cx="6347713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0" sz="2400"/>
            </a:lvl1pPr>
            <a:lvl2pPr rtl="0">
              <a:spcBef>
                <a:spcPts val="0"/>
              </a:spcBef>
              <a:defRPr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4" name="Shape 84"/>
          <p:cNvSpPr/>
          <p:nvPr>
            <p:ph idx="2" type="pic"/>
          </p:nvPr>
        </p:nvSpPr>
        <p:spPr>
          <a:xfrm>
            <a:off x="609599" y="609600"/>
            <a:ext cx="6347713" cy="384571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 b="0" baseline="0" i="0" sz="16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b="0" baseline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b="0" baseline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b="0" baseline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b="0" baseline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b="0" baseline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b="0" baseline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b="0" baseline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b="0" baseline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09599" y="5367337"/>
            <a:ext cx="6347713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Trebuchet MS"/>
              <a:buNone/>
              <a:defRPr sz="1200"/>
            </a:lvl1pPr>
            <a:lvl2pPr indent="0" marL="457200" rtl="0">
              <a:spcBef>
                <a:spcPts val="0"/>
              </a:spcBef>
              <a:buFont typeface="Trebuchet MS"/>
              <a:buNone/>
              <a:defRPr sz="1200"/>
            </a:lvl2pPr>
            <a:lvl3pPr indent="0" marL="914400" rtl="0">
              <a:spcBef>
                <a:spcPts val="0"/>
              </a:spcBef>
              <a:buFont typeface="Trebuchet MS"/>
              <a:buNone/>
              <a:defRPr sz="1000"/>
            </a:lvl3pPr>
            <a:lvl4pPr indent="0" marL="1371600" rtl="0">
              <a:spcBef>
                <a:spcPts val="0"/>
              </a:spcBef>
              <a:buFont typeface="Trebuchet MS"/>
              <a:buNone/>
              <a:defRPr sz="900"/>
            </a:lvl4pPr>
            <a:lvl5pPr indent="0" marL="1828800" rtl="0">
              <a:spcBef>
                <a:spcPts val="0"/>
              </a:spcBef>
              <a:buFont typeface="Trebuchet MS"/>
              <a:buNone/>
              <a:defRPr sz="900"/>
            </a:lvl5pPr>
            <a:lvl6pPr indent="0" marL="2286000" rtl="0">
              <a:spcBef>
                <a:spcPts val="0"/>
              </a:spcBef>
              <a:buFont typeface="Trebuchet MS"/>
              <a:buNone/>
              <a:defRPr sz="900"/>
            </a:lvl6pPr>
            <a:lvl7pPr indent="0" marL="2743200" rtl="0">
              <a:spcBef>
                <a:spcPts val="0"/>
              </a:spcBef>
              <a:buFont typeface="Trebuchet MS"/>
              <a:buNone/>
              <a:defRPr sz="900"/>
            </a:lvl7pPr>
            <a:lvl8pPr indent="0" marL="3200400" rtl="0">
              <a:spcBef>
                <a:spcPts val="0"/>
              </a:spcBef>
              <a:buFont typeface="Trebuchet MS"/>
              <a:buNone/>
              <a:defRPr sz="900"/>
            </a:lvl8pPr>
            <a:lvl9pPr indent="0" marL="3657600" rtl="0">
              <a:spcBef>
                <a:spcPts val="0"/>
              </a:spcBef>
              <a:buFont typeface="Trebuchet MS"/>
              <a:buNone/>
              <a:defRPr sz="900"/>
            </a:lvl9pPr>
          </a:lstStyle>
          <a:p/>
        </p:txBody>
      </p:sp>
      <p:sp>
        <p:nvSpPr>
          <p:cNvPr id="86" name="Shape 86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-8466" y="-8468"/>
            <a:ext cx="9169805" cy="6874935"/>
            <a:chOff x="-8466" y="-8468"/>
            <a:chExt cx="9169805" cy="6874935"/>
          </a:xfrm>
        </p:grpSpPr>
        <p:sp>
          <p:nvSpPr>
            <p:cNvPr id="6" name="Shape 6"/>
            <p:cNvSpPr/>
            <p:nvPr/>
          </p:nvSpPr>
          <p:spPr>
            <a:xfrm>
              <a:off x="-8466" y="4013200"/>
              <a:ext cx="457200" cy="28532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120000"/>
                  </a:lnTo>
                  <a:lnTo>
                    <a:pt x="0" y="119643"/>
                  </a:lnTo>
                  <a:cubicBezTo>
                    <a:pt x="740" y="80118"/>
                    <a:pt x="1481" y="40593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7" name="Shape 7"/>
            <p:cNvCxnSpPr/>
            <p:nvPr/>
          </p:nvCxnSpPr>
          <p:spPr>
            <a:xfrm flipH="1" rot="10800000">
              <a:off x="5130830" y="4175604"/>
              <a:ext cx="4022474" cy="2682396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7042707" y="0"/>
              <a:ext cx="1219199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" name="Shape 9"/>
            <p:cNvSpPr/>
            <p:nvPr/>
          </p:nvSpPr>
          <p:spPr>
            <a:xfrm>
              <a:off x="6891896" y="0"/>
              <a:ext cx="2269442" cy="6866465"/>
            </a:xfrm>
            <a:custGeom>
              <a:pathLst>
                <a:path extrusionOk="0" h="120000" w="120000">
                  <a:moveTo>
                    <a:pt x="106997" y="0"/>
                  </a:moveTo>
                  <a:lnTo>
                    <a:pt x="0" y="119852"/>
                  </a:lnTo>
                  <a:lnTo>
                    <a:pt x="119980" y="120000"/>
                  </a:lnTo>
                  <a:cubicBezTo>
                    <a:pt x="120129" y="80049"/>
                    <a:pt x="119383" y="40098"/>
                    <a:pt x="119532" y="147"/>
                  </a:cubicBezTo>
                  <a:lnTo>
                    <a:pt x="106997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7205157" y="-8466"/>
              <a:ext cx="1948147" cy="68664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74056" y="119999"/>
                  </a:lnTo>
                  <a:lnTo>
                    <a:pt x="119949" y="119999"/>
                  </a:lnTo>
                  <a:cubicBezTo>
                    <a:pt x="119776" y="80000"/>
                    <a:pt x="120123" y="39999"/>
                    <a:pt x="11994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6637896" y="3920066"/>
              <a:ext cx="2513564" cy="293793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119688" y="0"/>
                  </a:lnTo>
                  <a:cubicBezTo>
                    <a:pt x="119792" y="40000"/>
                    <a:pt x="119896" y="80000"/>
                    <a:pt x="120000" y="12000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7010428" y="-8466"/>
              <a:ext cx="2142875" cy="68664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03976" y="119999"/>
                  </a:lnTo>
                  <a:lnTo>
                    <a:pt x="120000" y="119852"/>
                  </a:lnTo>
                  <a:lnTo>
                    <a:pt x="120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Shape 13"/>
            <p:cNvSpPr/>
            <p:nvPr/>
          </p:nvSpPr>
          <p:spPr>
            <a:xfrm>
              <a:off x="8295775" y="-8466"/>
              <a:ext cx="857530" cy="6866467"/>
            </a:xfrm>
            <a:custGeom>
              <a:pathLst>
                <a:path extrusionOk="0" h="120000" w="120000">
                  <a:moveTo>
                    <a:pt x="94736" y="0"/>
                  </a:moveTo>
                  <a:lnTo>
                    <a:pt x="0" y="119999"/>
                  </a:lnTo>
                  <a:lnTo>
                    <a:pt x="120000" y="119999"/>
                  </a:lnTo>
                  <a:cubicBezTo>
                    <a:pt x="119736" y="80000"/>
                    <a:pt x="119473" y="39999"/>
                    <a:pt x="119210" y="0"/>
                  </a:cubicBezTo>
                  <a:lnTo>
                    <a:pt x="94736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8077231" y="-8468"/>
              <a:ext cx="1066769" cy="68664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05579" y="119999"/>
                  </a:lnTo>
                  <a:lnTo>
                    <a:pt x="119976" y="119999"/>
                  </a:lnTo>
                  <a:cubicBezTo>
                    <a:pt x="120243" y="79950"/>
                    <a:pt x="118110" y="40049"/>
                    <a:pt x="11837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8060296" y="4893732"/>
              <a:ext cx="1094086" cy="1964266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119441" y="0"/>
                  </a:lnTo>
                  <a:cubicBezTo>
                    <a:pt x="119627" y="39896"/>
                    <a:pt x="119813" y="79792"/>
                    <a:pt x="120000" y="119689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baseline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2pPr>
            <a:lvl3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3pPr>
            <a:lvl4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4pPr>
            <a:lvl5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5pPr>
            <a:lvl6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6pPr>
            <a:lvl7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7pPr>
            <a:lvl8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8pPr>
            <a:lvl9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609599" y="2160590"/>
            <a:ext cx="6347713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1459" marL="3429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04469" marL="74295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57480" marL="1143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67639" marL="1600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67639" marL="2057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67639" marL="2514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67639" marL="2971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67640" marL="3429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67640" marL="3886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b="0" baseline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5405257" y="6041362"/>
            <a:ext cx="68413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609599" y="6041362"/>
            <a:ext cx="46229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444676" y="6041362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s-MX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8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1.jpg"/><Relationship Id="rId4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5.png"/><Relationship Id="rId4" Type="http://schemas.openxmlformats.org/officeDocument/2006/relationships/image" Target="../media/image03.png"/><Relationship Id="rId5" Type="http://schemas.openxmlformats.org/officeDocument/2006/relationships/image" Target="../media/image07.png"/><Relationship Id="rId6" Type="http://schemas.openxmlformats.org/officeDocument/2006/relationships/image" Target="../media/image0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0033" y="188640"/>
            <a:ext cx="8358246" cy="171451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/>
          <p:nvPr/>
        </p:nvSpPr>
        <p:spPr>
          <a:xfrm>
            <a:off x="500033" y="2259591"/>
            <a:ext cx="8501121" cy="52475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911C"/>
              </a:buClr>
              <a:buSzPct val="25000"/>
              <a:buFont typeface="Arial"/>
              <a:buNone/>
            </a:pPr>
            <a:r>
              <a:rPr b="1" baseline="0" i="0" lang="es-MX" sz="2200" u="none" cap="none" strike="noStrike">
                <a:solidFill>
                  <a:srgbClr val="6C911C"/>
                </a:solidFill>
                <a:latin typeface="Arial"/>
                <a:ea typeface="Arial"/>
                <a:cs typeface="Arial"/>
                <a:sym typeface="Arial"/>
              </a:rPr>
              <a:t>CENTRO DE ESTUDIOS DE POSGRADO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911C"/>
              </a:buClr>
              <a:buSzPct val="25000"/>
              <a:buFont typeface="Arial"/>
              <a:buNone/>
            </a:pPr>
            <a:r>
              <a:rPr b="1" baseline="0" i="0" lang="es-MX" sz="2200" u="none" cap="none" strike="noStrike">
                <a:solidFill>
                  <a:srgbClr val="6C911C"/>
                </a:solidFill>
                <a:latin typeface="Arial"/>
                <a:ea typeface="Arial"/>
                <a:cs typeface="Arial"/>
                <a:sym typeface="Arial"/>
              </a:rPr>
              <a:t>MAESTRÍA EN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911C"/>
              </a:buClr>
              <a:buSzPct val="25000"/>
              <a:buFont typeface="Arial"/>
              <a:buNone/>
            </a:pPr>
            <a:r>
              <a:rPr b="1" baseline="0" i="0" lang="es-MX" sz="2200" u="none" cap="none" strike="noStrike">
                <a:solidFill>
                  <a:srgbClr val="6C911C"/>
                </a:solidFill>
                <a:latin typeface="Arial"/>
                <a:ea typeface="Arial"/>
                <a:cs typeface="Arial"/>
                <a:sym typeface="Arial"/>
              </a:rPr>
              <a:t>“FORMACIÓN DOCENTE”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1" baseline="0" i="0" sz="2200" u="none" cap="none" strike="noStrike">
              <a:solidFill>
                <a:srgbClr val="6C91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911C"/>
              </a:buClr>
              <a:buSzPct val="25000"/>
              <a:buFont typeface="Arial"/>
              <a:buNone/>
            </a:pPr>
            <a:r>
              <a:rPr b="1" baseline="0" i="0" lang="es-MX" sz="2200" u="none" cap="none" strike="noStrike">
                <a:solidFill>
                  <a:srgbClr val="6C911C"/>
                </a:solidFill>
                <a:latin typeface="Arial"/>
                <a:ea typeface="Arial"/>
                <a:cs typeface="Arial"/>
                <a:sym typeface="Arial"/>
              </a:rPr>
              <a:t>Maestra: Karla González Hernández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1" baseline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1" baseline="0" i="0" sz="2200" u="none" cap="none" strike="noStrike">
              <a:solidFill>
                <a:srgbClr val="6C91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911C"/>
              </a:buClr>
              <a:buSzPct val="25000"/>
              <a:buFont typeface="Arial"/>
              <a:buNone/>
            </a:pPr>
            <a:r>
              <a:rPr b="1" baseline="0" i="0" lang="es-MX" sz="2200" u="none" cap="none" strike="noStrike">
                <a:solidFill>
                  <a:srgbClr val="6C911C"/>
                </a:solidFill>
                <a:latin typeface="Arial"/>
                <a:ea typeface="Arial"/>
                <a:cs typeface="Arial"/>
                <a:sym typeface="Arial"/>
              </a:rPr>
              <a:t>Alumnas: Marina Esperanza Monterrubio Ayala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911C"/>
              </a:buClr>
              <a:buSzPct val="25000"/>
              <a:buFont typeface="Arial"/>
              <a:buNone/>
            </a:pPr>
            <a:r>
              <a:rPr b="1" baseline="0" i="0" lang="es-MX" sz="2200" u="none" cap="none" strike="noStrike">
                <a:solidFill>
                  <a:srgbClr val="6C911C"/>
                </a:solidFill>
                <a:latin typeface="Arial"/>
                <a:ea typeface="Arial"/>
                <a:cs typeface="Arial"/>
                <a:sym typeface="Arial"/>
              </a:rPr>
              <a:t>                  María Elia Márquez Rodríguez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1" baseline="0" i="0" sz="2200" u="none" cap="none" strike="noStrike">
              <a:solidFill>
                <a:srgbClr val="6C91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911C"/>
              </a:buClr>
              <a:buSzPct val="25000"/>
              <a:buFont typeface="Arial"/>
              <a:buNone/>
            </a:pPr>
            <a:r>
              <a:rPr b="1" baseline="0" i="0" lang="es-MX" sz="2200" u="none" cap="none" strike="noStrike">
                <a:solidFill>
                  <a:srgbClr val="6C911C"/>
                </a:solidFill>
                <a:latin typeface="Arial"/>
                <a:ea typeface="Arial"/>
                <a:cs typeface="Arial"/>
                <a:sym typeface="Arial"/>
              </a:rPr>
              <a:t>Tema: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s-MX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¿Qué es un PLE?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1" baseline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1" baseline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 txBox="1"/>
          <p:nvPr/>
        </p:nvSpPr>
        <p:spPr>
          <a:xfrm>
            <a:off x="100013" y="1295400"/>
            <a:ext cx="572452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ctrTitle"/>
          </p:nvPr>
        </p:nvSpPr>
        <p:spPr>
          <a:xfrm>
            <a:off x="1259632" y="3222858"/>
            <a:ext cx="5826718" cy="16463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b="0" baseline="0" i="0" lang="es-MX" sz="54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Bibliografía </a:t>
            </a:r>
          </a:p>
        </p:txBody>
      </p:sp>
      <p:sp>
        <p:nvSpPr>
          <p:cNvPr id="258" name="Shape 258"/>
          <p:cNvSpPr txBox="1"/>
          <p:nvPr>
            <p:ph idx="1" type="subTitle"/>
          </p:nvPr>
        </p:nvSpPr>
        <p:spPr>
          <a:xfrm>
            <a:off x="1370608" y="5157192"/>
            <a:ext cx="5826718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b="0" baseline="0" i="0" lang="es-MX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https://tallerple.wordpress.com/2010/06/06/%C2%BFque-es-un%C2%A0ple/</a:t>
            </a:r>
          </a:p>
          <a:p>
            <a:pPr indent="0" lvl="0" marL="0" marR="0" rtl="0" algn="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b="0" baseline="0" i="0" lang="es-MX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https://tallerple.wordpress.com/1-ple/</a:t>
            </a:r>
          </a:p>
        </p:txBody>
      </p:sp>
      <p:sp>
        <p:nvSpPr>
          <p:cNvPr id="259" name="Shape 259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0" name="Shape 260"/>
          <p:cNvSpPr/>
          <p:nvPr/>
        </p:nvSpPr>
        <p:spPr>
          <a:xfrm>
            <a:off x="307975" y="7937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1" name="Shape 261"/>
          <p:cNvSpPr/>
          <p:nvPr/>
        </p:nvSpPr>
        <p:spPr>
          <a:xfrm>
            <a:off x="460375" y="160336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62" name="Shape 2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608" y="493662"/>
            <a:ext cx="6192687" cy="34393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500033" y="620687"/>
            <a:ext cx="8229600" cy="15938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b="0" baseline="0" i="0" lang="es-MX" sz="54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¿Qué es un PLE?</a:t>
            </a:r>
            <a:br>
              <a:rPr b="0" baseline="0" i="0" lang="es-MX" sz="324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baseline="0" i="0" lang="es-MX" sz="243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Entornos sociales de aprendizaje </a:t>
            </a:r>
            <a:br>
              <a:rPr b="0" baseline="0" i="0" lang="es-MX" sz="243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baseline="0" i="0" lang="es-MX" sz="243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Social Learning</a:t>
            </a:r>
            <a:br>
              <a:rPr b="0" baseline="0" i="0" lang="es-MX" sz="243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baseline="0" i="0" lang="es-MX" sz="324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</a:p>
        </p:txBody>
      </p:sp>
      <p:sp>
        <p:nvSpPr>
          <p:cNvPr id="147" name="Shape 147"/>
          <p:cNvSpPr/>
          <p:nvPr/>
        </p:nvSpPr>
        <p:spPr>
          <a:xfrm>
            <a:off x="5076055" y="3933055"/>
            <a:ext cx="2699791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b="1" baseline="0" i="0" lang="es-MX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Jordi Adell</a:t>
            </a:r>
            <a:r>
              <a:rPr b="0" baseline="30000" i="0" lang="es-MX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  <a:r>
              <a:rPr b="0" baseline="0" i="0" lang="es-MX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 define como "Un enfoque del aprendizaje".</a:t>
            </a:r>
          </a:p>
        </p:txBody>
      </p:sp>
      <p:sp>
        <p:nvSpPr>
          <p:cNvPr id="148" name="Shape 148"/>
          <p:cNvSpPr/>
          <p:nvPr/>
        </p:nvSpPr>
        <p:spPr>
          <a:xfrm>
            <a:off x="511216" y="2492896"/>
            <a:ext cx="362873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s-MX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Es un sistema que ayuda a los estudiantes a tomar el control y gestión de su propio aprendizaje.</a:t>
            </a:r>
          </a:p>
        </p:txBody>
      </p:sp>
      <p:sp>
        <p:nvSpPr>
          <p:cNvPr id="149" name="Shape 149"/>
          <p:cNvSpPr/>
          <p:nvPr/>
        </p:nvSpPr>
        <p:spPr>
          <a:xfrm rot="1447787">
            <a:off x="3466808" y="3249342"/>
            <a:ext cx="1496414" cy="1224136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698D1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0" name="Shape 1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1750" y="4277480"/>
            <a:ext cx="1940048" cy="2175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48264" y="1916832"/>
            <a:ext cx="2056146" cy="18436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1331640" y="188640"/>
            <a:ext cx="6347712" cy="731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B6E995"/>
              </a:buClr>
              <a:buSzPct val="25000"/>
              <a:buFont typeface="Trebuchet MS"/>
              <a:buNone/>
            </a:pPr>
            <a:r>
              <a:rPr b="1" baseline="0" i="0" lang="es-MX" sz="3600" u="none" cap="none" strike="noStrike">
                <a:solidFill>
                  <a:srgbClr val="B6E995"/>
                </a:solidFill>
                <a:latin typeface="Trebuchet MS"/>
                <a:ea typeface="Trebuchet MS"/>
                <a:cs typeface="Trebuchet MS"/>
                <a:sym typeface="Trebuchet MS"/>
              </a:rPr>
              <a:t>Linda Castañeda y Jordi Adell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5495" y="2520630"/>
            <a:ext cx="2738265" cy="332306"/>
          </a:xfrm>
          <a:prstGeom prst="rect">
            <a:avLst/>
          </a:prstGeom>
          <a:solidFill>
            <a:srgbClr val="93DF5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b="1" baseline="0" i="0" lang="es-MX" sz="166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Fuentes de información</a:t>
            </a:r>
          </a:p>
        </p:txBody>
      </p:sp>
      <p:sp>
        <p:nvSpPr>
          <p:cNvPr id="158" name="Shape 158"/>
          <p:cNvSpPr/>
          <p:nvPr/>
        </p:nvSpPr>
        <p:spPr>
          <a:xfrm>
            <a:off x="1379365" y="1556791"/>
            <a:ext cx="5424882" cy="369332"/>
          </a:xfrm>
          <a:prstGeom prst="rect">
            <a:avLst/>
          </a:prstGeom>
          <a:solidFill>
            <a:srgbClr val="B6E995"/>
          </a:solidFill>
          <a:ln cap="flat" cmpd="sng" w="9525">
            <a:solidFill>
              <a:srgbClr val="2A501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s-MX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definen un PLE como un conjunto de herramientas</a:t>
            </a:r>
          </a:p>
        </p:txBody>
      </p:sp>
      <p:sp>
        <p:nvSpPr>
          <p:cNvPr id="159" name="Shape 159"/>
          <p:cNvSpPr/>
          <p:nvPr/>
        </p:nvSpPr>
        <p:spPr>
          <a:xfrm>
            <a:off x="3509982" y="3140967"/>
            <a:ext cx="1350050" cy="369332"/>
          </a:xfrm>
          <a:prstGeom prst="rect">
            <a:avLst/>
          </a:prstGeom>
          <a:solidFill>
            <a:srgbClr val="93DF5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s-MX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Conexiones</a:t>
            </a:r>
          </a:p>
        </p:txBody>
      </p:sp>
      <p:sp>
        <p:nvSpPr>
          <p:cNvPr id="160" name="Shape 160"/>
          <p:cNvSpPr/>
          <p:nvPr/>
        </p:nvSpPr>
        <p:spPr>
          <a:xfrm>
            <a:off x="5988296" y="2420888"/>
            <a:ext cx="2400126" cy="1200329"/>
          </a:xfrm>
          <a:prstGeom prst="rect">
            <a:avLst/>
          </a:prstGeom>
          <a:solidFill>
            <a:srgbClr val="93DF5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buSzPct val="25000"/>
              <a:buNone/>
            </a:pPr>
            <a:r>
              <a:rPr b="0" baseline="0" i="0" lang="es-MX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Actividades que cada persona utiliza de forma frecuente para aprender".</a:t>
            </a:r>
          </a:p>
        </p:txBody>
      </p:sp>
      <p:cxnSp>
        <p:nvCxnSpPr>
          <p:cNvPr id="161" name="Shape 161"/>
          <p:cNvCxnSpPr>
            <a:stCxn id="158" idx="1"/>
          </p:cNvCxnSpPr>
          <p:nvPr/>
        </p:nvCxnSpPr>
        <p:spPr>
          <a:xfrm flipH="1">
            <a:off x="875365" y="1741457"/>
            <a:ext cx="504000" cy="732600"/>
          </a:xfrm>
          <a:prstGeom prst="bentConnector2">
            <a:avLst/>
          </a:prstGeom>
          <a:noFill/>
          <a:ln cap="rnd" cmpd="sng" w="12700">
            <a:solidFill>
              <a:schemeClr val="accent1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162" name="Shape 162"/>
          <p:cNvCxnSpPr/>
          <p:nvPr/>
        </p:nvCxnSpPr>
        <p:spPr>
          <a:xfrm rot="5400000">
            <a:off x="3576409" y="2505416"/>
            <a:ext cx="1196099" cy="75000"/>
          </a:xfrm>
          <a:prstGeom prst="bentConnector3">
            <a:avLst>
              <a:gd fmla="val 50000" name="adj1"/>
            </a:avLst>
          </a:prstGeom>
          <a:noFill/>
          <a:ln cap="rnd" cmpd="sng" w="12700">
            <a:solidFill>
              <a:schemeClr val="accent1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163" name="Shape 163"/>
          <p:cNvCxnSpPr/>
          <p:nvPr/>
        </p:nvCxnSpPr>
        <p:spPr>
          <a:xfrm flipH="1" rot="-5400000">
            <a:off x="6678222" y="1838500"/>
            <a:ext cx="660600" cy="503999"/>
          </a:xfrm>
          <a:prstGeom prst="bentConnector2">
            <a:avLst/>
          </a:prstGeom>
          <a:noFill/>
          <a:ln cap="rnd" cmpd="sng" w="12700">
            <a:solidFill>
              <a:schemeClr val="accent1"/>
            </a:solidFill>
            <a:prstDash val="solid"/>
            <a:round/>
            <a:headEnd len="med" w="med" type="none"/>
            <a:tailEnd len="lg" w="lg" type="triangle"/>
          </a:ln>
        </p:spPr>
      </p:cxnSp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7612" y="3621217"/>
            <a:ext cx="3167235" cy="2924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202519" y="260647"/>
            <a:ext cx="7058745" cy="1019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b="1" baseline="0" i="0" lang="es-MX" sz="324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¿Qué es un entorno de aprendizaje PLE?</a:t>
            </a:r>
          </a:p>
        </p:txBody>
      </p:sp>
      <p:sp>
        <p:nvSpPr>
          <p:cNvPr id="170" name="Shape 170"/>
          <p:cNvSpPr/>
          <p:nvPr/>
        </p:nvSpPr>
        <p:spPr>
          <a:xfrm>
            <a:off x="1160" y="6093294"/>
            <a:ext cx="1546503" cy="755254"/>
          </a:xfrm>
          <a:prstGeom prst="rect">
            <a:avLst/>
          </a:prstGeom>
          <a:solidFill>
            <a:schemeClr val="lt1"/>
          </a:solidFill>
          <a:ln cap="rnd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71" name="Shape 171"/>
          <p:cNvGrpSpPr/>
          <p:nvPr/>
        </p:nvGrpSpPr>
        <p:grpSpPr>
          <a:xfrm>
            <a:off x="1615777" y="945554"/>
            <a:ext cx="5912444" cy="5912444"/>
            <a:chOff x="3596505" y="0"/>
            <a:chExt cx="5912444" cy="5912444"/>
          </a:xfrm>
        </p:grpSpPr>
        <p:sp>
          <p:nvSpPr>
            <p:cNvPr id="172" name="Shape 172"/>
            <p:cNvSpPr/>
            <p:nvPr/>
          </p:nvSpPr>
          <p:spPr>
            <a:xfrm>
              <a:off x="3596505" y="0"/>
              <a:ext cx="5912444" cy="5912444"/>
            </a:xfrm>
            <a:prstGeom prst="diamond">
              <a:avLst/>
            </a:prstGeom>
            <a:solidFill>
              <a:srgbClr val="DBE8C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4158187" y="561681"/>
              <a:ext cx="2305853" cy="2305853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4" name="Shape 174"/>
            <p:cNvSpPr txBox="1"/>
            <p:nvPr/>
          </p:nvSpPr>
          <p:spPr>
            <a:xfrm>
              <a:off x="4270748" y="674243"/>
              <a:ext cx="2080729" cy="20807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rIns="53325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90"/>
                </a:spcAft>
                <a:buSzPct val="25000"/>
                <a:buNone/>
              </a:pPr>
              <a:r>
                <a:rPr b="0" baseline="0" i="0" lang="es-MX" sz="14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Es un nuevo enfoque para aprender- aprender utilizando herramientas tecnológicas (medios), fuentes de información (sitios), y redes sociales (personas).</a:t>
              </a:r>
            </a:p>
          </p:txBody>
        </p:sp>
        <p:sp>
          <p:nvSpPr>
            <p:cNvPr id="175" name="Shape 175"/>
            <p:cNvSpPr/>
            <p:nvPr/>
          </p:nvSpPr>
          <p:spPr>
            <a:xfrm>
              <a:off x="6641414" y="561681"/>
              <a:ext cx="2305853" cy="2305853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6" name="Shape 176"/>
            <p:cNvSpPr txBox="1"/>
            <p:nvPr/>
          </p:nvSpPr>
          <p:spPr>
            <a:xfrm>
              <a:off x="6753975" y="674243"/>
              <a:ext cx="2080729" cy="20807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rIns="53325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90"/>
                </a:spcAft>
                <a:buSzPct val="25000"/>
                <a:buNone/>
              </a:pPr>
              <a:r>
                <a:rPr b="0" baseline="0" i="0" lang="es-MX" sz="14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Es construir conocimiento compartiendo, produciendo , consumiendo, e interactuando, sin horarios, ni agendas, ni calificaciones, ni estructuras curriculares estáticas</a:t>
              </a:r>
            </a:p>
          </p:txBody>
        </p:sp>
        <p:sp>
          <p:nvSpPr>
            <p:cNvPr id="177" name="Shape 177"/>
            <p:cNvSpPr/>
            <p:nvPr/>
          </p:nvSpPr>
          <p:spPr>
            <a:xfrm>
              <a:off x="4158187" y="3044908"/>
              <a:ext cx="2305853" cy="2305853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8" name="Shape 178"/>
            <p:cNvSpPr txBox="1"/>
            <p:nvPr/>
          </p:nvSpPr>
          <p:spPr>
            <a:xfrm>
              <a:off x="4270748" y="3157471"/>
              <a:ext cx="2080729" cy="20807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rIns="53325" tIns="533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rebuchet MS"/>
                <a:buNone/>
              </a:pPr>
              <a:r>
                <a:rPr b="0" baseline="0" i="0" lang="es-MX" sz="14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Es aprender a lo largo de la vida a través de una competencia digital. </a:t>
              </a: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90"/>
                </a:spcAft>
                <a:buNone/>
              </a:pPr>
              <a:r>
                <a:t/>
              </a:r>
              <a:endParaRPr b="0" baseline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6641414" y="3044908"/>
              <a:ext cx="2305853" cy="2305853"/>
            </a:xfrm>
            <a:prstGeom prst="round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80" name="Shape 180"/>
          <p:cNvSpPr txBox="1"/>
          <p:nvPr/>
        </p:nvSpPr>
        <p:spPr>
          <a:xfrm>
            <a:off x="6372200" y="1556791"/>
            <a:ext cx="223224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s-MX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 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Shape 185"/>
          <p:cNvGrpSpPr/>
          <p:nvPr/>
        </p:nvGrpSpPr>
        <p:grpSpPr>
          <a:xfrm>
            <a:off x="467543" y="469980"/>
            <a:ext cx="8208911" cy="5918037"/>
            <a:chOff x="0" y="137323"/>
            <a:chExt cx="8208911" cy="5918037"/>
          </a:xfrm>
        </p:grpSpPr>
        <p:sp>
          <p:nvSpPr>
            <p:cNvPr id="186" name="Shape 186"/>
            <p:cNvSpPr/>
            <p:nvPr/>
          </p:nvSpPr>
          <p:spPr>
            <a:xfrm>
              <a:off x="3714532" y="2184965"/>
              <a:ext cx="4494379" cy="3870396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90C223"/>
            </a:solidFill>
            <a:ln cap="rnd" cmpd="sng" w="19050">
              <a:solidFill>
                <a:srgbClr val="90C223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7" name="Shape 187"/>
            <p:cNvSpPr txBox="1"/>
            <p:nvPr/>
          </p:nvSpPr>
          <p:spPr>
            <a:xfrm>
              <a:off x="4411596" y="2785251"/>
              <a:ext cx="3100249" cy="26698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0" rIns="0" tIns="24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SzPct val="25000"/>
                <a:buNone/>
              </a:pPr>
              <a:r>
                <a:rPr b="0" baseline="0" i="0" lang="es-MX" sz="1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En el PLE de cada persona, se integran las experiencias que configuraron sus aprendizajes en la educación formal y las nuevas experiencias facilitadas por las tecnologías de la Información.</a:t>
              </a:r>
            </a:p>
          </p:txBody>
        </p:sp>
        <p:sp>
          <p:nvSpPr>
            <p:cNvPr id="188" name="Shape 188"/>
            <p:cNvSpPr/>
            <p:nvPr/>
          </p:nvSpPr>
          <p:spPr>
            <a:xfrm>
              <a:off x="3818785" y="3894094"/>
              <a:ext cx="524549" cy="452728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chemeClr val="lt1"/>
            </a:solidFill>
            <a:ln cap="rnd" cmpd="sng" w="19050">
              <a:solidFill>
                <a:srgbClr val="90C223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0" y="137323"/>
              <a:ext cx="4488633" cy="3869213"/>
            </a:xfrm>
            <a:prstGeom prst="hexagon">
              <a:avLst>
                <a:gd fmla="val 25000" name="adj"/>
                <a:gd fmla="val 115470" name="vf"/>
              </a:avLst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rnd" cmpd="sng" w="19050">
              <a:solidFill>
                <a:srgbClr val="90C223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3038939" y="3470955"/>
              <a:ext cx="524549" cy="452728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chemeClr val="lt1"/>
            </a:solidFill>
            <a:ln cap="rnd" cmpd="sng" w="19050">
              <a:solidFill>
                <a:srgbClr val="90C223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827583" y="260647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b="0" baseline="0" i="0" lang="es-MX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CARACTERÍSTICAS DE LOS PLE</a:t>
            </a:r>
            <a:br>
              <a:rPr b="0" baseline="0" i="0" lang="es-MX" sz="324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</a:p>
        </p:txBody>
      </p:sp>
      <p:grpSp>
        <p:nvGrpSpPr>
          <p:cNvPr id="196" name="Shape 196"/>
          <p:cNvGrpSpPr/>
          <p:nvPr/>
        </p:nvGrpSpPr>
        <p:grpSpPr>
          <a:xfrm>
            <a:off x="253483" y="1484783"/>
            <a:ext cx="8421006" cy="4896543"/>
            <a:chOff x="1963" y="0"/>
            <a:chExt cx="8421006" cy="4896543"/>
          </a:xfrm>
        </p:grpSpPr>
        <p:sp>
          <p:nvSpPr>
            <p:cNvPr id="197" name="Shape 197"/>
            <p:cNvSpPr/>
            <p:nvPr/>
          </p:nvSpPr>
          <p:spPr>
            <a:xfrm>
              <a:off x="1963" y="0"/>
              <a:ext cx="2058926" cy="4896543"/>
            </a:xfrm>
            <a:prstGeom prst="roundRect">
              <a:avLst>
                <a:gd fmla="val 10000" name="adj"/>
              </a:avLst>
            </a:prstGeom>
            <a:solidFill>
              <a:srgbClr val="90C22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8" name="Shape 198"/>
            <p:cNvSpPr txBox="1"/>
            <p:nvPr/>
          </p:nvSpPr>
          <p:spPr>
            <a:xfrm>
              <a:off x="1963" y="1958616"/>
              <a:ext cx="2058926" cy="1958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rIns="106675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25"/>
                </a:spcAft>
                <a:buSzPct val="25000"/>
                <a:buNone/>
              </a:pPr>
              <a:r>
                <a:rPr b="1" baseline="0" i="0" lang="es-MX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Jordi Adell</a:t>
              </a:r>
              <a:r>
                <a:rPr b="0" baseline="0" i="0" lang="es-MX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, describe a los entornos personales de aprendizaje por medio de tres cuestiones específicas:</a:t>
              </a:r>
            </a:p>
          </p:txBody>
        </p:sp>
        <p:sp>
          <p:nvSpPr>
            <p:cNvPr id="199" name="Shape 199"/>
            <p:cNvSpPr/>
            <p:nvPr/>
          </p:nvSpPr>
          <p:spPr>
            <a:xfrm>
              <a:off x="216152" y="293791"/>
              <a:ext cx="1630549" cy="1630549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2122658" y="0"/>
              <a:ext cx="2058926" cy="4896543"/>
            </a:xfrm>
            <a:prstGeom prst="roundRect">
              <a:avLst>
                <a:gd fmla="val 10000" name="adj"/>
              </a:avLst>
            </a:prstGeom>
            <a:solidFill>
              <a:srgbClr val="90C22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1" name="Shape 201"/>
            <p:cNvSpPr txBox="1"/>
            <p:nvPr/>
          </p:nvSpPr>
          <p:spPr>
            <a:xfrm>
              <a:off x="2122658" y="1958616"/>
              <a:ext cx="2058926" cy="1958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rIns="106675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25"/>
                </a:spcAft>
                <a:buSzPct val="25000"/>
                <a:buNone/>
              </a:pPr>
              <a:r>
                <a:rPr b="0" baseline="0" i="0" lang="es-MX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Les permiten a los estudiantes fijar sus propios objetivos de aprendizaje.</a:t>
              </a:r>
            </a:p>
          </p:txBody>
        </p:sp>
        <p:sp>
          <p:nvSpPr>
            <p:cNvPr id="202" name="Shape 202"/>
            <p:cNvSpPr/>
            <p:nvPr/>
          </p:nvSpPr>
          <p:spPr>
            <a:xfrm>
              <a:off x="2336846" y="293791"/>
              <a:ext cx="1630549" cy="1630549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4243351" y="0"/>
              <a:ext cx="2058926" cy="4896543"/>
            </a:xfrm>
            <a:prstGeom prst="roundRect">
              <a:avLst>
                <a:gd fmla="val 10000" name="adj"/>
              </a:avLst>
            </a:prstGeom>
            <a:solidFill>
              <a:srgbClr val="90C22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" name="Shape 204"/>
            <p:cNvSpPr txBox="1"/>
            <p:nvPr/>
          </p:nvSpPr>
          <p:spPr>
            <a:xfrm>
              <a:off x="4243351" y="1958616"/>
              <a:ext cx="2058926" cy="1958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rIns="106675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25"/>
                </a:spcAft>
                <a:buSzPct val="25000"/>
                <a:buNone/>
              </a:pPr>
              <a:r>
                <a:rPr b="0" baseline="0" i="0" lang="es-MX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Facilitan la gestión de sus aprendizajes, tanto en lo referente a los contenidos como a los procesos involucrados. Es decir, son una manera de aprender.</a:t>
              </a:r>
            </a:p>
          </p:txBody>
        </p:sp>
        <p:sp>
          <p:nvSpPr>
            <p:cNvPr id="205" name="Shape 205"/>
            <p:cNvSpPr/>
            <p:nvPr/>
          </p:nvSpPr>
          <p:spPr>
            <a:xfrm>
              <a:off x="4457539" y="293791"/>
              <a:ext cx="1630549" cy="1630549"/>
            </a:xfrm>
            <a:prstGeom prst="ellipse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6364044" y="0"/>
              <a:ext cx="2058926" cy="4896543"/>
            </a:xfrm>
            <a:prstGeom prst="roundRect">
              <a:avLst>
                <a:gd fmla="val 10000" name="adj"/>
              </a:avLst>
            </a:prstGeom>
            <a:solidFill>
              <a:srgbClr val="90C22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" name="Shape 207"/>
            <p:cNvSpPr txBox="1"/>
            <p:nvPr/>
          </p:nvSpPr>
          <p:spPr>
            <a:xfrm>
              <a:off x="6364044" y="1958616"/>
              <a:ext cx="2058926" cy="1958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rIns="106675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25"/>
                </a:spcAft>
                <a:buSzPct val="25000"/>
                <a:buNone/>
              </a:pPr>
              <a:r>
                <a:rPr b="0" baseline="0" i="0" lang="es-MX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Generan instancias de comunicación con otros en el proceso de aprendizaje.</a:t>
              </a:r>
            </a:p>
          </p:txBody>
        </p:sp>
        <p:sp>
          <p:nvSpPr>
            <p:cNvPr id="208" name="Shape 208"/>
            <p:cNvSpPr/>
            <p:nvPr/>
          </p:nvSpPr>
          <p:spPr>
            <a:xfrm>
              <a:off x="6578234" y="293791"/>
              <a:ext cx="1630549" cy="1630549"/>
            </a:xfrm>
            <a:prstGeom prst="ellipse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336996" y="3917235"/>
              <a:ext cx="7750941" cy="734481"/>
            </a:xfrm>
            <a:prstGeom prst="leftRightArrow">
              <a:avLst>
                <a:gd fmla="val 50000" name="adj1"/>
                <a:gd fmla="val 50000" name="adj2"/>
              </a:avLst>
            </a:prstGeom>
            <a:solidFill>
              <a:srgbClr val="C5DDA8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251519" y="44623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b="1" baseline="0" i="0" lang="es-MX" sz="44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Componentes de un PLE</a:t>
            </a:r>
            <a:br>
              <a:rPr b="1" baseline="0" i="0" lang="es-MX" sz="44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1" baseline="0" i="0" lang="es-MX" sz="44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</a:p>
        </p:txBody>
      </p:sp>
      <p:grpSp>
        <p:nvGrpSpPr>
          <p:cNvPr id="215" name="Shape 215"/>
          <p:cNvGrpSpPr/>
          <p:nvPr/>
        </p:nvGrpSpPr>
        <p:grpSpPr>
          <a:xfrm>
            <a:off x="254628" y="620687"/>
            <a:ext cx="8778755" cy="6048671"/>
            <a:chOff x="3109" y="0"/>
            <a:chExt cx="8778755" cy="6048671"/>
          </a:xfrm>
        </p:grpSpPr>
        <p:sp>
          <p:nvSpPr>
            <p:cNvPr id="216" name="Shape 216"/>
            <p:cNvSpPr/>
            <p:nvPr/>
          </p:nvSpPr>
          <p:spPr>
            <a:xfrm>
              <a:off x="658872" y="0"/>
              <a:ext cx="7467229" cy="6048671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DBE8C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" name="Shape 217"/>
            <p:cNvSpPr/>
            <p:nvPr/>
          </p:nvSpPr>
          <p:spPr>
            <a:xfrm>
              <a:off x="3109" y="1814600"/>
              <a:ext cx="1978817" cy="2419468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" name="Shape 218"/>
            <p:cNvSpPr txBox="1"/>
            <p:nvPr/>
          </p:nvSpPr>
          <p:spPr>
            <a:xfrm>
              <a:off x="99707" y="1911199"/>
              <a:ext cx="1785620" cy="22262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1/3 para leer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  fuentes documentales </a:t>
              </a:r>
            </a:p>
          </p:txBody>
        </p:sp>
        <p:sp>
          <p:nvSpPr>
            <p:cNvPr id="219" name="Shape 219"/>
            <p:cNvSpPr/>
            <p:nvPr/>
          </p:nvSpPr>
          <p:spPr>
            <a:xfrm>
              <a:off x="2269755" y="1814600"/>
              <a:ext cx="1978817" cy="2419468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2366352" y="1911199"/>
              <a:ext cx="1785620" cy="22262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Herramienta</a:t>
              </a:r>
              <a:r>
                <a:rPr b="1" baseline="0" i="1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</a:t>
              </a:r>
              <a:r>
                <a:rPr b="0" baseline="0" i="1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 blogs, wikis, newsletters, canales de video, páginas web, lista de RSS, etc</a:t>
              </a:r>
            </a:p>
          </p:txBody>
        </p:sp>
        <p:sp>
          <p:nvSpPr>
            <p:cNvPr id="221" name="Shape 221"/>
            <p:cNvSpPr/>
            <p:nvPr/>
          </p:nvSpPr>
          <p:spPr>
            <a:xfrm>
              <a:off x="4536401" y="1814600"/>
              <a:ext cx="1978817" cy="2419468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2" name="Shape 222"/>
            <p:cNvSpPr txBox="1"/>
            <p:nvPr/>
          </p:nvSpPr>
          <p:spPr>
            <a:xfrm>
              <a:off x="4633000" y="1911199"/>
              <a:ext cx="1785620" cy="22262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Mecanismos</a:t>
              </a:r>
              <a:r>
                <a:rPr b="0" baseline="0" i="1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 búsqueda, curiosidad, iniciativa, etc.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6803047" y="1814600"/>
              <a:ext cx="1978817" cy="2419468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" name="Shape 224"/>
            <p:cNvSpPr txBox="1"/>
            <p:nvPr/>
          </p:nvSpPr>
          <p:spPr>
            <a:xfrm>
              <a:off x="6899646" y="1911199"/>
              <a:ext cx="1785620" cy="22262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Actividades</a:t>
              </a:r>
              <a:r>
                <a:rPr b="0" baseline="0" i="1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 conferencias, lectura, revisión de titulares, visualización de audiovisuales.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Shape 229"/>
          <p:cNvGrpSpPr/>
          <p:nvPr/>
        </p:nvGrpSpPr>
        <p:grpSpPr>
          <a:xfrm>
            <a:off x="326432" y="260647"/>
            <a:ext cx="8491135" cy="6264694"/>
            <a:chOff x="2904" y="0"/>
            <a:chExt cx="8491135" cy="6264694"/>
          </a:xfrm>
        </p:grpSpPr>
        <p:sp>
          <p:nvSpPr>
            <p:cNvPr id="230" name="Shape 230"/>
            <p:cNvSpPr/>
            <p:nvPr/>
          </p:nvSpPr>
          <p:spPr>
            <a:xfrm>
              <a:off x="637270" y="0"/>
              <a:ext cx="7222402" cy="6264694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DBE8C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2904" y="1879408"/>
              <a:ext cx="1886919" cy="2505877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" name="Shape 232"/>
            <p:cNvSpPr txBox="1"/>
            <p:nvPr/>
          </p:nvSpPr>
          <p:spPr>
            <a:xfrm>
              <a:off x="95015" y="1971519"/>
              <a:ext cx="1702695" cy="23216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2/3 Para hacer/reflexionar haciendo:</a:t>
              </a:r>
            </a:p>
          </p:txBody>
        </p:sp>
        <p:sp>
          <p:nvSpPr>
            <p:cNvPr id="233" name="Shape 233"/>
            <p:cNvSpPr/>
            <p:nvPr/>
          </p:nvSpPr>
          <p:spPr>
            <a:xfrm>
              <a:off x="2204308" y="1879408"/>
              <a:ext cx="1886919" cy="2505877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" name="Shape 234"/>
            <p:cNvSpPr txBox="1"/>
            <p:nvPr/>
          </p:nvSpPr>
          <p:spPr>
            <a:xfrm>
              <a:off x="2296421" y="1971519"/>
              <a:ext cx="1702695" cy="23216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Herramientas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 blogs, wikis, cuadernos de notas, canales de video, presentaciones visuales, páginas web, etc.</a:t>
              </a:r>
            </a:p>
          </p:txBody>
        </p:sp>
        <p:sp>
          <p:nvSpPr>
            <p:cNvPr id="235" name="Shape 235"/>
            <p:cNvSpPr/>
            <p:nvPr/>
          </p:nvSpPr>
          <p:spPr>
            <a:xfrm>
              <a:off x="4405714" y="1879408"/>
              <a:ext cx="1886919" cy="2505877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" name="Shape 236"/>
            <p:cNvSpPr txBox="1"/>
            <p:nvPr/>
          </p:nvSpPr>
          <p:spPr>
            <a:xfrm>
              <a:off x="4497826" y="1971519"/>
              <a:ext cx="1702695" cy="23216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Mecanismos</a:t>
              </a:r>
              <a:r>
                <a:rPr b="0" baseline="0" i="1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 síntesis, reflexión, organización, estructuración, análisis, etc.</a:t>
              </a:r>
            </a:p>
          </p:txBody>
        </p:sp>
        <p:sp>
          <p:nvSpPr>
            <p:cNvPr id="237" name="Shape 237"/>
            <p:cNvSpPr/>
            <p:nvPr/>
          </p:nvSpPr>
          <p:spPr>
            <a:xfrm>
              <a:off x="6607120" y="1879408"/>
              <a:ext cx="1886919" cy="2505877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" name="Shape 238"/>
            <p:cNvSpPr txBox="1"/>
            <p:nvPr/>
          </p:nvSpPr>
          <p:spPr>
            <a:xfrm>
              <a:off x="6699232" y="1971519"/>
              <a:ext cx="1702695" cy="23216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Actividades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 creación de un diario de trabajo, hacer un mapa conceptual, publicar un video propio, etc.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Shape 243"/>
          <p:cNvGrpSpPr/>
          <p:nvPr/>
        </p:nvGrpSpPr>
        <p:grpSpPr>
          <a:xfrm>
            <a:off x="182684" y="116631"/>
            <a:ext cx="8958140" cy="6480719"/>
            <a:chOff x="3172" y="0"/>
            <a:chExt cx="8958140" cy="6480719"/>
          </a:xfrm>
        </p:grpSpPr>
        <p:sp>
          <p:nvSpPr>
            <p:cNvPr id="244" name="Shape 244"/>
            <p:cNvSpPr/>
            <p:nvPr/>
          </p:nvSpPr>
          <p:spPr>
            <a:xfrm>
              <a:off x="672335" y="0"/>
              <a:ext cx="7619813" cy="6480719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DBE8CA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3172" y="1944216"/>
              <a:ext cx="2019252" cy="2592287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6" name="Shape 246"/>
            <p:cNvSpPr txBox="1"/>
            <p:nvPr/>
          </p:nvSpPr>
          <p:spPr>
            <a:xfrm>
              <a:off x="101745" y="2042788"/>
              <a:ext cx="1822108" cy="23951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3/3 Para compartir y reflexionar en comunidad: La PLN (Red Personal de Aprendizaje).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 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2316135" y="1944216"/>
              <a:ext cx="2019252" cy="2592287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8" name="Shape 248"/>
            <p:cNvSpPr txBox="1"/>
            <p:nvPr/>
          </p:nvSpPr>
          <p:spPr>
            <a:xfrm>
              <a:off x="2414708" y="2042788"/>
              <a:ext cx="1822108" cy="23951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Herramientas</a:t>
              </a:r>
              <a:r>
                <a:rPr b="0" baseline="0" i="1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 herramientas de software social, seguimiento de la actividad en red, sitios de redes sociales.</a:t>
              </a:r>
            </a:p>
          </p:txBody>
        </p:sp>
        <p:sp>
          <p:nvSpPr>
            <p:cNvPr id="249" name="Shape 249"/>
            <p:cNvSpPr/>
            <p:nvPr/>
          </p:nvSpPr>
          <p:spPr>
            <a:xfrm>
              <a:off x="4629098" y="1944216"/>
              <a:ext cx="2019252" cy="2592287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0" name="Shape 250"/>
            <p:cNvSpPr txBox="1"/>
            <p:nvPr/>
          </p:nvSpPr>
          <p:spPr>
            <a:xfrm>
              <a:off x="4727669" y="2042788"/>
              <a:ext cx="1822108" cy="23951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Mecanismos</a:t>
              </a:r>
              <a:r>
                <a:rPr b="0" baseline="0" i="1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 asertividad, capacidad de consenso, diálogo, decisión, etc.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6942060" y="1944216"/>
              <a:ext cx="2019252" cy="2592287"/>
            </a:xfrm>
            <a:prstGeom prst="roundRect">
              <a:avLst>
                <a:gd fmla="val 16667" name="adj"/>
              </a:avLst>
            </a:prstGeom>
            <a:solidFill>
              <a:srgbClr val="90C223"/>
            </a:solidFill>
            <a:ln cap="rnd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2" name="Shape 252"/>
            <p:cNvSpPr txBox="1"/>
            <p:nvPr/>
          </p:nvSpPr>
          <p:spPr>
            <a:xfrm>
              <a:off x="7040632" y="2042788"/>
              <a:ext cx="1822108" cy="23951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rIns="60950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1" baseline="0" i="0" lang="es-MX" sz="1600" u="sng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Actividades</a:t>
              </a:r>
              <a:r>
                <a:rPr b="0" baseline="0" i="1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</a:t>
              </a:r>
              <a:r>
                <a:rPr b="0" baseline="0" i="0" lang="es-MX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 encuentros, reuniones, foros, discusiones, congresos, etc.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a">
  <a:themeElements>
    <a:clrScheme name="Fac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