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7" r:id="rId1"/>
  </p:sldMasterIdLst>
  <p:sldIdLst>
    <p:sldId id="258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BB035671-110F-4208-BF10-1FE944256DAF}">
          <p14:sldIdLst>
            <p14:sldId id="258"/>
            <p14:sldId id="260"/>
            <p14:sldId id="259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979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918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120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2558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575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487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055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237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960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898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76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833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818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180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925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618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982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2248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  <p:sldLayoutId id="2147483741" r:id="rId14"/>
    <p:sldLayoutId id="2147483742" r:id="rId15"/>
    <p:sldLayoutId id="2147483743" r:id="rId16"/>
    <p:sldLayoutId id="2147483744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recursostic.educacion.es/observatorio/web/ca/internet/web-20/1043-redes-sociales?start=5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edmodo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redalumnos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educanetwork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diipo.net/site/account/dhe_login.php?url=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edu20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nternetaula.ning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21" y="766107"/>
            <a:ext cx="9613861" cy="1080938"/>
          </a:xfrm>
        </p:spPr>
        <p:txBody>
          <a:bodyPr/>
          <a:lstStyle/>
          <a:p>
            <a:r>
              <a:rPr lang="es-MX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Redes </a:t>
            </a:r>
            <a:r>
              <a:rPr lang="es-MX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Sociales Educativas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0321" y="2336872"/>
            <a:ext cx="10317879" cy="4216327"/>
          </a:xfrm>
        </p:spPr>
        <p:txBody>
          <a:bodyPr>
            <a:normAutofit/>
          </a:bodyPr>
          <a:lstStyle/>
          <a:p>
            <a:pPr marL="342900" indent="-342900" algn="just"/>
            <a:r>
              <a:rPr lang="es-MX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Entornos educativos.</a:t>
            </a:r>
          </a:p>
          <a:p>
            <a:pPr marL="342900" indent="-342900" algn="just"/>
            <a:r>
              <a:rPr lang="es-MX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</a:t>
            </a:r>
            <a:r>
              <a:rPr lang="es-MX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erramientas interactivas </a:t>
            </a:r>
            <a:r>
              <a:rPr lang="es-MX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para la enseñanza y el aprendizaje.</a:t>
            </a:r>
          </a:p>
          <a:p>
            <a:pPr marL="342900" indent="-342900" algn="just"/>
            <a:r>
              <a:rPr lang="es-MX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El profesor es Guía </a:t>
            </a:r>
            <a:endParaRPr lang="es-MX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/>
            <a:r>
              <a:rPr lang="es-MX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Transmite conocimiento </a:t>
            </a:r>
            <a:r>
              <a:rPr lang="es-MX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desarrolla competencias tecnológicas.</a:t>
            </a:r>
          </a:p>
          <a:p>
            <a:pPr marL="342900" indent="-342900" algn="just"/>
            <a:r>
              <a:rPr lang="es-MX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Socialización.</a:t>
            </a:r>
            <a:endParaRPr lang="es-MX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just"/>
            <a:r>
              <a:rPr lang="es-MX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es-MX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prende </a:t>
            </a:r>
            <a:r>
              <a:rPr lang="es-MX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"haciendo </a:t>
            </a:r>
            <a:r>
              <a:rPr lang="es-MX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cosas“</a:t>
            </a:r>
          </a:p>
          <a:p>
            <a:pPr marL="342900" indent="-342900" algn="just"/>
            <a:r>
              <a:rPr lang="es-MX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Desarrollando </a:t>
            </a:r>
            <a:r>
              <a:rPr lang="es-MX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capacidades cognitivas de alto nivel: el razonamiento, la capacidad de </a:t>
            </a:r>
            <a:r>
              <a:rPr lang="es-MX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síntesis, análisis</a:t>
            </a:r>
            <a:r>
              <a:rPr lang="es-MX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es-MX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toma de decisiones.</a:t>
            </a:r>
          </a:p>
          <a:p>
            <a:endParaRPr lang="es-MX" dirty="0"/>
          </a:p>
        </p:txBody>
      </p:sp>
      <p:pic>
        <p:nvPicPr>
          <p:cNvPr id="1026" name="Picture 2" descr="C:\Users\PC\Pictures\FIBRAOPTC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1096" y="4293"/>
            <a:ext cx="3479442" cy="2378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678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/>
              <a:t>B</a:t>
            </a:r>
            <a:r>
              <a:rPr lang="es-MX" dirty="0" err="1" smtClean="0"/>
              <a:t>ibliografia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u="sng" dirty="0">
                <a:hlinkClick r:id="rId2"/>
              </a:rPr>
              <a:t>http://recursostic.educacion.es/observatorio/web/ca/internet/web-20/1043-redes-sociales?start=5</a:t>
            </a:r>
            <a:endParaRPr lang="es-MX" dirty="0"/>
          </a:p>
          <a:p>
            <a:pPr marL="0" indent="0" algn="ctr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0921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2261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79400" y="698838"/>
            <a:ext cx="6299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/>
              <a:t>Grupo de personas relacionadas y conectadas por el interés común en la educación.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/>
              <a:t>Participación y descubrimiento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/>
              <a:t>Crea nuevas dinámicas de trabajo fuera y dentro del aula.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/>
              <a:t>P</a:t>
            </a:r>
            <a:r>
              <a:rPr lang="es-MX" sz="2800" dirty="0" smtClean="0"/>
              <a:t>ermiten </a:t>
            </a:r>
            <a:r>
              <a:rPr lang="es-MX" sz="2800" dirty="0"/>
              <a:t>el rápido flujo de información, socialización del </a:t>
            </a:r>
            <a:r>
              <a:rPr lang="es-MX" sz="2800" dirty="0" smtClean="0"/>
              <a:t>conocimiento.</a:t>
            </a:r>
            <a:endParaRPr lang="es-MX" sz="28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400" y="518647"/>
            <a:ext cx="3962400" cy="379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15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5400" u="sng" dirty="0">
                <a:hlinkClick r:id="rId2"/>
              </a:rPr>
              <a:t>Edmodo</a:t>
            </a: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0322" y="2057400"/>
            <a:ext cx="7424587" cy="4468091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sz="3200" dirty="0"/>
              <a:t>es una plataforma social educativa gratuita que proporciona un entorno cerrado y </a:t>
            </a:r>
            <a:r>
              <a:rPr lang="es-MX" sz="3200" dirty="0" smtClean="0"/>
              <a:t>privado</a:t>
            </a:r>
          </a:p>
          <a:p>
            <a:pPr algn="just"/>
            <a:r>
              <a:rPr lang="es-MX" sz="3200" dirty="0" smtClean="0"/>
              <a:t>Ayudar </a:t>
            </a:r>
            <a:r>
              <a:rPr lang="es-MX" sz="3200" dirty="0"/>
              <a:t>a personalizar sus clases</a:t>
            </a:r>
            <a:r>
              <a:rPr lang="es-MX" sz="3200" dirty="0" smtClean="0"/>
              <a:t>.</a:t>
            </a:r>
          </a:p>
          <a:p>
            <a:pPr algn="just"/>
            <a:r>
              <a:rPr lang="es-MX" sz="3200" dirty="0"/>
              <a:t>crear grupos, realizar publicaciones, enviar y recibir mensajes, compartir documentos y enlaces, poner calificaciones, enviar trabajos o </a:t>
            </a:r>
            <a:r>
              <a:rPr lang="es-MX" sz="3200" dirty="0" smtClean="0"/>
              <a:t>tareas, </a:t>
            </a:r>
            <a:r>
              <a:rPr lang="es-MX" sz="3200" dirty="0"/>
              <a:t>acceder a materiales, noticias y eventos. </a:t>
            </a:r>
            <a:endParaRPr lang="es-MX" sz="3200" dirty="0" smtClean="0"/>
          </a:p>
          <a:p>
            <a:pPr algn="just"/>
            <a:endParaRPr lang="es-MX" sz="3000" dirty="0"/>
          </a:p>
        </p:txBody>
      </p:sp>
      <p:pic>
        <p:nvPicPr>
          <p:cNvPr id="5" name="Imagen 4" descr="Página principal de Edumodo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7054" y="2057400"/>
            <a:ext cx="3934946" cy="4405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722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dirty="0" err="1">
                <a:hlinkClick r:id="rId2"/>
              </a:rPr>
              <a:t>Redalumnos</a:t>
            </a:r>
            <a:endParaRPr lang="es-MX" sz="4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0321" y="2336872"/>
            <a:ext cx="5554224" cy="4001583"/>
          </a:xfrm>
        </p:spPr>
        <p:txBody>
          <a:bodyPr>
            <a:normAutofit fontScale="77500" lnSpcReduction="20000"/>
          </a:bodyPr>
          <a:lstStyle/>
          <a:p>
            <a:r>
              <a:rPr lang="es-MX" dirty="0"/>
              <a:t>R</a:t>
            </a:r>
            <a:r>
              <a:rPr lang="es-MX" dirty="0" smtClean="0"/>
              <a:t>ed </a:t>
            </a:r>
            <a:r>
              <a:rPr lang="es-MX" dirty="0"/>
              <a:t>social </a:t>
            </a:r>
            <a:r>
              <a:rPr lang="es-MX" dirty="0" smtClean="0"/>
              <a:t>gratuita. </a:t>
            </a:r>
          </a:p>
          <a:p>
            <a:r>
              <a:rPr lang="es-MX" dirty="0" smtClean="0"/>
              <a:t>impartir </a:t>
            </a:r>
            <a:r>
              <a:rPr lang="es-MX" dirty="0"/>
              <a:t>cursos a través de la web</a:t>
            </a:r>
            <a:r>
              <a:rPr lang="es-MX" dirty="0" smtClean="0"/>
              <a:t>.</a:t>
            </a:r>
          </a:p>
          <a:p>
            <a:r>
              <a:rPr lang="es-MX" dirty="0" smtClean="0"/>
              <a:t>Gestionar </a:t>
            </a:r>
            <a:r>
              <a:rPr lang="es-MX" dirty="0"/>
              <a:t>plazos de trabajo mediante su </a:t>
            </a:r>
            <a:r>
              <a:rPr lang="es-MX" dirty="0" smtClean="0"/>
              <a:t>calendario.</a:t>
            </a:r>
          </a:p>
          <a:p>
            <a:r>
              <a:rPr lang="es-MX" dirty="0" smtClean="0"/>
              <a:t> </a:t>
            </a:r>
            <a:r>
              <a:rPr lang="es-MX" dirty="0"/>
              <a:t>E</a:t>
            </a:r>
            <a:r>
              <a:rPr lang="es-MX" dirty="0" smtClean="0"/>
              <a:t>nviar </a:t>
            </a:r>
            <a:r>
              <a:rPr lang="es-MX" dirty="0"/>
              <a:t>mensajes, importar y exportar a </a:t>
            </a:r>
            <a:r>
              <a:rPr lang="es-MX" dirty="0" smtClean="0"/>
              <a:t>Excel.</a:t>
            </a:r>
          </a:p>
          <a:p>
            <a:r>
              <a:rPr lang="es-MX" dirty="0" smtClean="0"/>
              <a:t> </a:t>
            </a:r>
            <a:r>
              <a:rPr lang="es-MX" dirty="0"/>
              <a:t>L</a:t>
            </a:r>
            <a:r>
              <a:rPr lang="es-MX" dirty="0" smtClean="0"/>
              <a:t>istados </a:t>
            </a:r>
            <a:r>
              <a:rPr lang="es-MX" dirty="0"/>
              <a:t>de calificaciones </a:t>
            </a:r>
            <a:r>
              <a:rPr lang="es-MX" dirty="0" smtClean="0"/>
              <a:t>, </a:t>
            </a:r>
            <a:r>
              <a:rPr lang="es-MX" dirty="0"/>
              <a:t>compartir </a:t>
            </a:r>
            <a:r>
              <a:rPr lang="es-MX" dirty="0" smtClean="0"/>
              <a:t>recursos </a:t>
            </a:r>
          </a:p>
          <a:p>
            <a:r>
              <a:rPr lang="es-MX" dirty="0" smtClean="0"/>
              <a:t> </a:t>
            </a:r>
            <a:r>
              <a:rPr lang="es-MX" dirty="0"/>
              <a:t>I</a:t>
            </a:r>
            <a:r>
              <a:rPr lang="es-MX" dirty="0" smtClean="0"/>
              <a:t>nformar </a:t>
            </a:r>
            <a:r>
              <a:rPr lang="es-MX" dirty="0"/>
              <a:t>en tiempo </a:t>
            </a:r>
            <a:r>
              <a:rPr lang="es-MX" dirty="0" smtClean="0"/>
              <a:t>real.</a:t>
            </a:r>
          </a:p>
          <a:p>
            <a:r>
              <a:rPr lang="es-MX" dirty="0" smtClean="0"/>
              <a:t> </a:t>
            </a:r>
            <a:r>
              <a:rPr lang="es-MX" dirty="0"/>
              <a:t>publicar notas de </a:t>
            </a:r>
            <a:r>
              <a:rPr lang="es-MX" dirty="0" smtClean="0"/>
              <a:t>exámenes. </a:t>
            </a:r>
          </a:p>
          <a:p>
            <a:r>
              <a:rPr lang="es-MX" dirty="0" smtClean="0"/>
              <a:t>mantener </a:t>
            </a:r>
            <a:r>
              <a:rPr lang="es-MX" dirty="0"/>
              <a:t>el contacto con </a:t>
            </a:r>
            <a:r>
              <a:rPr lang="es-MX" dirty="0" smtClean="0"/>
              <a:t>padres.  </a:t>
            </a:r>
          </a:p>
          <a:p>
            <a:r>
              <a:rPr lang="es-MX" dirty="0" smtClean="0"/>
              <a:t>Crear </a:t>
            </a:r>
            <a:r>
              <a:rPr lang="es-MX" dirty="0"/>
              <a:t>y compartir tareas.</a:t>
            </a:r>
          </a:p>
          <a:p>
            <a:pPr marL="0" indent="0">
              <a:buNone/>
            </a:pPr>
            <a:r>
              <a:rPr lang="es-MX" dirty="0" smtClean="0"/>
              <a:t> </a:t>
            </a:r>
            <a:endParaRPr lang="es-MX" dirty="0"/>
          </a:p>
        </p:txBody>
      </p:sp>
      <p:pic>
        <p:nvPicPr>
          <p:cNvPr id="4" name="Imagen 3" descr="Página principal de RedAlumno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582" y="2336873"/>
            <a:ext cx="5590308" cy="36690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3688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54790"/>
          </a:xfrm>
        </p:spPr>
        <p:txBody>
          <a:bodyPr>
            <a:normAutofit fontScale="90000"/>
          </a:bodyPr>
          <a:lstStyle/>
          <a:p>
            <a:r>
              <a:rPr lang="es-MX" sz="5600" dirty="0" err="1">
                <a:hlinkClick r:id="rId2"/>
              </a:rPr>
              <a:t>Educanetwork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0322" y="2336872"/>
            <a:ext cx="5637352" cy="4063927"/>
          </a:xfrm>
        </p:spPr>
        <p:txBody>
          <a:bodyPr>
            <a:noAutofit/>
          </a:bodyPr>
          <a:lstStyle/>
          <a:p>
            <a:r>
              <a:rPr lang="es-MX" sz="2800" dirty="0"/>
              <a:t>Esta red social se basa en la consigna de aprender y enseñar en grupo. </a:t>
            </a:r>
            <a:endParaRPr lang="es-MX" sz="2800" dirty="0" smtClean="0"/>
          </a:p>
          <a:p>
            <a:r>
              <a:rPr lang="es-MX" sz="2800" dirty="0"/>
              <a:t>C</a:t>
            </a:r>
            <a:r>
              <a:rPr lang="es-MX" sz="2800" dirty="0" smtClean="0"/>
              <a:t>rear </a:t>
            </a:r>
            <a:r>
              <a:rPr lang="es-MX" sz="2800" dirty="0"/>
              <a:t>cursos; compartir contenidos, como materiales, documentos, vídeos o apuntes; chatear; incluir test </a:t>
            </a:r>
            <a:r>
              <a:rPr lang="es-MX" sz="2800" dirty="0" smtClean="0"/>
              <a:t>multimedia, </a:t>
            </a:r>
            <a:r>
              <a:rPr lang="es-MX" sz="2800" dirty="0"/>
              <a:t>organizar eventos</a:t>
            </a:r>
            <a:r>
              <a:rPr lang="es-MX" sz="2800" dirty="0" smtClean="0"/>
              <a:t>.</a:t>
            </a:r>
          </a:p>
          <a:p>
            <a:r>
              <a:rPr lang="es-MX" sz="2800" dirty="0" smtClean="0"/>
              <a:t> </a:t>
            </a:r>
            <a:r>
              <a:rPr lang="es-MX" sz="2800" dirty="0"/>
              <a:t>Está disponible en inglés </a:t>
            </a:r>
            <a:r>
              <a:rPr lang="es-MX" sz="2800" dirty="0" smtClean="0"/>
              <a:t>y</a:t>
            </a:r>
          </a:p>
        </p:txBody>
      </p:sp>
      <p:pic>
        <p:nvPicPr>
          <p:cNvPr id="5" name="Imagen 4" descr="Página principal de Educanetwork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055" y="2336872"/>
            <a:ext cx="5278581" cy="38561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8169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6000" dirty="0" err="1">
                <a:hlinkClick r:id="rId2"/>
              </a:rPr>
              <a:t>Diipo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4376" y="2399217"/>
            <a:ext cx="5692515" cy="4184015"/>
          </a:xfrm>
        </p:spPr>
        <p:txBody>
          <a:bodyPr>
            <a:normAutofit lnSpcReduction="10000"/>
          </a:bodyPr>
          <a:lstStyle/>
          <a:p>
            <a:r>
              <a:rPr lang="es-MX" dirty="0"/>
              <a:t>Es una red social didáctica y colaborativa para profesores y alumnos </a:t>
            </a:r>
            <a:endParaRPr lang="es-MX" dirty="0" smtClean="0"/>
          </a:p>
          <a:p>
            <a:r>
              <a:rPr lang="es-MX" dirty="0"/>
              <a:t>P</a:t>
            </a:r>
            <a:r>
              <a:rPr lang="es-MX" dirty="0" smtClean="0"/>
              <a:t>ermite </a:t>
            </a:r>
            <a:r>
              <a:rPr lang="es-MX" dirty="0"/>
              <a:t>la creación de blogs y proyectos. </a:t>
            </a:r>
            <a:endParaRPr lang="es-MX" dirty="0" smtClean="0"/>
          </a:p>
          <a:p>
            <a:r>
              <a:rPr lang="es-MX" dirty="0" smtClean="0"/>
              <a:t>Ofrece </a:t>
            </a:r>
            <a:r>
              <a:rPr lang="es-MX" dirty="0"/>
              <a:t>la conexión con otros profesores </a:t>
            </a:r>
            <a:endParaRPr lang="es-MX" dirty="0" smtClean="0"/>
          </a:p>
          <a:p>
            <a:r>
              <a:rPr lang="es-MX" dirty="0" smtClean="0"/>
              <a:t>Presentan </a:t>
            </a:r>
            <a:r>
              <a:rPr lang="es-MX" dirty="0"/>
              <a:t>su interfaz de usuario como accesible y familiar, con un modelo parecido al de Facebook. </a:t>
            </a:r>
            <a:endParaRPr lang="es-MX" dirty="0" smtClean="0"/>
          </a:p>
          <a:p>
            <a:r>
              <a:rPr lang="es-MX" dirty="0" smtClean="0"/>
              <a:t>Está </a:t>
            </a:r>
            <a:r>
              <a:rPr lang="es-MX" dirty="0"/>
              <a:t>sólo disponible en inglés.</a:t>
            </a:r>
          </a:p>
        </p:txBody>
      </p:sp>
      <p:pic>
        <p:nvPicPr>
          <p:cNvPr id="5" name="Imagen 4" descr="Página principal de Diipo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3472" y="2399218"/>
            <a:ext cx="4717473" cy="41840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726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5400" dirty="0" err="1">
                <a:hlinkClick r:id="rId2"/>
              </a:rPr>
              <a:t>Edu</a:t>
            </a:r>
            <a:r>
              <a:rPr lang="es-MX" sz="5400" dirty="0">
                <a:hlinkClick r:id="rId2"/>
              </a:rPr>
              <a:t> 2.0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0945" y="2336873"/>
            <a:ext cx="5527965" cy="4167836"/>
          </a:xfrm>
        </p:spPr>
        <p:txBody>
          <a:bodyPr>
            <a:normAutofit/>
          </a:bodyPr>
          <a:lstStyle/>
          <a:p>
            <a:r>
              <a:rPr lang="es-MX" dirty="0"/>
              <a:t>Esta plataforma cuenta con más de 90 000 usuarios y 2 500 escuelas. </a:t>
            </a:r>
            <a:endParaRPr lang="es-MX" dirty="0" smtClean="0"/>
          </a:p>
          <a:p>
            <a:r>
              <a:rPr lang="es-MX" dirty="0" smtClean="0"/>
              <a:t>Es </a:t>
            </a:r>
            <a:r>
              <a:rPr lang="es-MX" dirty="0"/>
              <a:t>un entorno de e-</a:t>
            </a:r>
            <a:r>
              <a:rPr lang="es-MX" dirty="0" err="1"/>
              <a:t>learning</a:t>
            </a:r>
            <a:r>
              <a:rPr lang="es-MX" dirty="0"/>
              <a:t> gratuito, </a:t>
            </a:r>
            <a:r>
              <a:rPr lang="es-MX" dirty="0" smtClean="0"/>
              <a:t> </a:t>
            </a:r>
            <a:r>
              <a:rPr lang="es-MX" dirty="0"/>
              <a:t>en español</a:t>
            </a:r>
            <a:r>
              <a:rPr lang="es-MX" dirty="0" smtClean="0"/>
              <a:t>.</a:t>
            </a:r>
          </a:p>
          <a:p>
            <a:r>
              <a:rPr lang="es-MX" dirty="0" smtClean="0"/>
              <a:t> </a:t>
            </a:r>
            <a:r>
              <a:rPr lang="es-MX" dirty="0"/>
              <a:t>Incluye creación de grupos, registro de notas, chat, foros, noticias, wikis, blogs, mensajería, controles de asistencia, encuestas, </a:t>
            </a:r>
            <a:r>
              <a:rPr lang="es-MX" dirty="0" smtClean="0"/>
              <a:t>portafolio.</a:t>
            </a:r>
          </a:p>
          <a:p>
            <a:r>
              <a:rPr lang="es-MX" dirty="0" smtClean="0"/>
              <a:t> Pensada </a:t>
            </a:r>
            <a:r>
              <a:rPr lang="es-MX" dirty="0"/>
              <a:t>para trabajar con niños y colegios. </a:t>
            </a:r>
          </a:p>
        </p:txBody>
      </p:sp>
      <p:pic>
        <p:nvPicPr>
          <p:cNvPr id="5" name="Imagen 4" descr="Página principal de Edu 2.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3710" y="2336873"/>
            <a:ext cx="5846617" cy="41678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9640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5400" dirty="0">
                <a:hlinkClick r:id="rId2"/>
              </a:rPr>
              <a:t>Internet en el aula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9382" y="2098964"/>
            <a:ext cx="5839692" cy="4468091"/>
          </a:xfrm>
        </p:spPr>
        <p:txBody>
          <a:bodyPr/>
          <a:lstStyle/>
          <a:p>
            <a:r>
              <a:rPr lang="es-MX" dirty="0"/>
              <a:t>Dispone de blogs para exponer ideas y </a:t>
            </a:r>
            <a:r>
              <a:rPr lang="es-MX" dirty="0" smtClean="0"/>
              <a:t>experiencias.</a:t>
            </a:r>
          </a:p>
          <a:p>
            <a:r>
              <a:rPr lang="es-MX" dirty="0" smtClean="0"/>
              <a:t>Subir </a:t>
            </a:r>
            <a:r>
              <a:rPr lang="es-MX" dirty="0"/>
              <a:t>y compartir fotografías, vídeos y </a:t>
            </a:r>
            <a:r>
              <a:rPr lang="es-MX" dirty="0" smtClean="0"/>
              <a:t>podcast.</a:t>
            </a:r>
          </a:p>
          <a:p>
            <a:r>
              <a:rPr lang="es-MX" dirty="0"/>
              <a:t>T</a:t>
            </a:r>
            <a:r>
              <a:rPr lang="es-MX" dirty="0" smtClean="0"/>
              <a:t>ambién </a:t>
            </a:r>
            <a:r>
              <a:rPr lang="es-MX" dirty="0"/>
              <a:t>puede seguirse en Twitter, Facebook o su Canal </a:t>
            </a:r>
            <a:r>
              <a:rPr lang="es-MX" dirty="0" smtClean="0"/>
              <a:t>YouTube.</a:t>
            </a:r>
          </a:p>
          <a:p>
            <a:pPr marL="0" indent="0">
              <a:buNone/>
            </a:pPr>
            <a:r>
              <a:rPr lang="es-MX" dirty="0"/>
              <a:t>Internet en el aula es la Red social docente para una educación del siglo XXI creada por el Instituto Nacional de Tecnologías Educativas y Formación del Profesorado del Ministerio de Educación, Cultura y Deporte. </a:t>
            </a:r>
            <a:endParaRPr lang="es-MX" dirty="0" smtClean="0"/>
          </a:p>
          <a:p>
            <a:endParaRPr lang="es-MX" dirty="0"/>
          </a:p>
        </p:txBody>
      </p:sp>
      <p:pic>
        <p:nvPicPr>
          <p:cNvPr id="4" name="Imagen 3" descr="Página principal de Internet en el Aul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9236" y="2098964"/>
            <a:ext cx="5665325" cy="44680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707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5400" dirty="0"/>
              <a:t>Skype en la clase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5473" y="2015836"/>
            <a:ext cx="5777345" cy="4551219"/>
          </a:xfrm>
        </p:spPr>
        <p:txBody>
          <a:bodyPr/>
          <a:lstStyle/>
          <a:p>
            <a:r>
              <a:rPr lang="es-MX" dirty="0"/>
              <a:t>D</a:t>
            </a:r>
            <a:r>
              <a:rPr lang="es-MX" dirty="0" smtClean="0"/>
              <a:t>irectorio </a:t>
            </a:r>
            <a:r>
              <a:rPr lang="es-MX" dirty="0"/>
              <a:t>online </a:t>
            </a:r>
            <a:r>
              <a:rPr lang="es-MX" dirty="0" smtClean="0"/>
              <a:t> </a:t>
            </a:r>
          </a:p>
          <a:p>
            <a:r>
              <a:rPr lang="es-MX" dirty="0" smtClean="0"/>
              <a:t>Red </a:t>
            </a:r>
            <a:r>
              <a:rPr lang="es-MX" dirty="0"/>
              <a:t>social para facilitar la conexión entre profesores de todo el </a:t>
            </a:r>
            <a:r>
              <a:rPr lang="es-MX" dirty="0" smtClean="0"/>
              <a:t>mundo</a:t>
            </a:r>
          </a:p>
          <a:p>
            <a:r>
              <a:rPr lang="es-MX" dirty="0" smtClean="0"/>
              <a:t> </a:t>
            </a:r>
            <a:r>
              <a:rPr lang="es-MX" dirty="0"/>
              <a:t>Este recurso nos permite transmitir experiencias y modelos educativos. </a:t>
            </a:r>
            <a:r>
              <a:rPr lang="es-MX" dirty="0" smtClean="0"/>
              <a:t>P</a:t>
            </a:r>
          </a:p>
          <a:p>
            <a:r>
              <a:rPr lang="es-MX" dirty="0"/>
              <a:t>P</a:t>
            </a:r>
            <a:r>
              <a:rPr lang="es-MX" dirty="0" smtClean="0"/>
              <a:t>ueden compartir </a:t>
            </a:r>
            <a:r>
              <a:rPr lang="es-MX" dirty="0"/>
              <a:t>vivencias, encontrar usuarios con intereses parecidos y realizar charlas en las salas. </a:t>
            </a:r>
            <a:endParaRPr lang="es-MX" dirty="0" smtClean="0"/>
          </a:p>
          <a:p>
            <a:r>
              <a:rPr lang="es-MX" dirty="0"/>
              <a:t>V</a:t>
            </a:r>
            <a:r>
              <a:rPr lang="es-MX" dirty="0" smtClean="0"/>
              <a:t>ideoconferencia </a:t>
            </a:r>
            <a:r>
              <a:rPr lang="es-MX" dirty="0"/>
              <a:t>propia de Skype.</a:t>
            </a:r>
          </a:p>
          <a:p>
            <a:endParaRPr lang="es-MX" dirty="0"/>
          </a:p>
        </p:txBody>
      </p:sp>
      <p:pic>
        <p:nvPicPr>
          <p:cNvPr id="4" name="Imagen 3" descr="Página principal de Skype in the classroo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199" y="2015835"/>
            <a:ext cx="5715001" cy="45512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673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382</TotalTime>
  <Words>492</Words>
  <Application>Microsoft Office PowerPoint</Application>
  <PresentationFormat>Personalizado</PresentationFormat>
  <Paragraphs>55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Berlín</vt:lpstr>
      <vt:lpstr>Redes Sociales Educativas</vt:lpstr>
      <vt:lpstr>Presentación de PowerPoint</vt:lpstr>
      <vt:lpstr>Edmodo  </vt:lpstr>
      <vt:lpstr>Redalumnos</vt:lpstr>
      <vt:lpstr>Educanetwork </vt:lpstr>
      <vt:lpstr>Diipo </vt:lpstr>
      <vt:lpstr>Edu 2.0 </vt:lpstr>
      <vt:lpstr>Internet en el aula </vt:lpstr>
      <vt:lpstr>Skype en la clase</vt:lpstr>
      <vt:lpstr>Bibliografia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sociales educativas</dc:title>
  <dc:creator>Dell</dc:creator>
  <cp:lastModifiedBy>PC</cp:lastModifiedBy>
  <cp:revision>28</cp:revision>
  <dcterms:created xsi:type="dcterms:W3CDTF">2015-10-22T20:57:03Z</dcterms:created>
  <dcterms:modified xsi:type="dcterms:W3CDTF">2015-10-24T13:04:09Z</dcterms:modified>
</cp:coreProperties>
</file>