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6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A0A2FE-CB62-4EDF-BA80-6407C997EC4E}" type="datetimeFigureOut">
              <a:rPr lang="es-MX" smtClean="0"/>
              <a:t>23/10/2015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81598F-E832-45EA-A0A1-F2862B98CC5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meeting.com/es/try_for_free/index.php" TargetMode="External"/><Relationship Id="rId2" Type="http://schemas.openxmlformats.org/officeDocument/2006/relationships/hyperlink" Target="http://www.webex.com.mx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puterhoy.com/noticias/internet/teamviewer-10-estrena-videollamadas-soporte-dropbox-217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804" y="4504184"/>
            <a:ext cx="6593491" cy="725016"/>
          </a:xfrm>
        </p:spPr>
        <p:txBody>
          <a:bodyPr>
            <a:normAutofit/>
          </a:bodyPr>
          <a:lstStyle/>
          <a:p>
            <a:r>
              <a:rPr lang="es-MX" sz="1200" b="1" dirty="0" smtClean="0"/>
              <a:t>Presenta:</a:t>
            </a:r>
          </a:p>
          <a:p>
            <a:r>
              <a:rPr lang="es-MX" sz="1200" b="1" dirty="0" smtClean="0"/>
              <a:t>Claudia Hernández Mendoza</a:t>
            </a:r>
          </a:p>
          <a:p>
            <a:r>
              <a:rPr lang="es-MX" sz="1200" b="1" dirty="0" smtClean="0"/>
              <a:t>Jessica López Hernández</a:t>
            </a:r>
            <a:endParaRPr lang="es-MX" sz="1200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4705" y="3145903"/>
            <a:ext cx="6629400" cy="1219201"/>
          </a:xfrm>
        </p:spPr>
        <p:txBody>
          <a:bodyPr/>
          <a:lstStyle/>
          <a:p>
            <a:r>
              <a:rPr lang="es-MX" b="1" dirty="0" smtClean="0"/>
              <a:t>Herramientas para videoconferencias</a:t>
            </a:r>
            <a:endParaRPr lang="es-MX" b="1" dirty="0"/>
          </a:p>
        </p:txBody>
      </p:sp>
      <p:sp>
        <p:nvSpPr>
          <p:cNvPr id="4" name="AutoShape 2" descr="https://reportepolitico.files.wordpress.com/2010/12/logo-cuh.jpg?w=4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https://reportepolitico.files.wordpress.com/2010/12/logo-cuh.jpg?w=49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https://reportepolitico.files.wordpress.com/2010/12/logo-cuh.jpg?w=49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https://reportepolitico.files.wordpress.com/2010/12/logo-cuh.jpg?w=49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0" descr="https://reportepolitico.files.wordpress.com/2010/12/logo-cuh.jpg?w=497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AutoShape 12" descr="https://reportepolitico.files.wordpress.com/2010/12/logo-cuh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14" descr="https://reportepolitico.files.wordpress.com/2010/12/logo-cuh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16" descr="https://reportepolitico.files.wordpress.com/2010/12/logo-cuh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92" y="268835"/>
            <a:ext cx="2030457" cy="2044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187625" y="617537"/>
            <a:ext cx="4752527" cy="11956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 smtClean="0"/>
              <a:t>Maestría en formación docente</a:t>
            </a:r>
          </a:p>
          <a:p>
            <a:r>
              <a:rPr lang="es-MX" sz="1400" b="1" dirty="0" smtClean="0"/>
              <a:t>Innovación tecnológica aplicada a los procesos educativos</a:t>
            </a:r>
          </a:p>
          <a:p>
            <a:r>
              <a:rPr lang="es-MX" sz="1400" b="1" dirty="0" err="1" smtClean="0"/>
              <a:t>m.e</a:t>
            </a:r>
            <a:r>
              <a:rPr lang="es-MX" sz="1400" b="1" dirty="0" smtClean="0"/>
              <a:t>. </a:t>
            </a:r>
            <a:r>
              <a:rPr lang="es-MX" sz="1400" b="1" dirty="0" err="1" smtClean="0"/>
              <a:t>karla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gonzález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hernández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423388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VIDEOCONFERENCIA EN EDUCACIÓN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752528"/>
          </a:xfrm>
        </p:spPr>
        <p:txBody>
          <a:bodyPr/>
          <a:lstStyle/>
          <a:p>
            <a:pPr marL="114300" indent="0" algn="just">
              <a:buNone/>
            </a:pPr>
            <a:r>
              <a:rPr lang="es-MX" dirty="0" smtClean="0"/>
              <a:t>Aplicación en línea que permite efectuar una conferencia, exposición o clase entre varios usuarios.</a:t>
            </a:r>
          </a:p>
          <a:p>
            <a:pPr marL="114300" indent="0" algn="just">
              <a:buNone/>
            </a:pPr>
            <a:r>
              <a:rPr lang="es-MX" dirty="0" smtClean="0"/>
              <a:t>Brinda: </a:t>
            </a:r>
          </a:p>
          <a:p>
            <a:pPr algn="just"/>
            <a:r>
              <a:rPr lang="es-MX" dirty="0"/>
              <a:t>U</a:t>
            </a:r>
            <a:r>
              <a:rPr lang="es-MX" dirty="0" smtClean="0"/>
              <a:t>n conjunto de herramientas tecnológicas que permite a docentes, poner en juego una riquísima instrumentación  didáctica con la cual es posible diseñar, desarrollar e implementar instancias de enseñanza- aprendizaje en </a:t>
            </a:r>
            <a:r>
              <a:rPr lang="es-MX" u="sng" dirty="0" smtClean="0"/>
              <a:t>tiempo real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marL="114300" indent="0" algn="ctr">
              <a:buNone/>
            </a:pPr>
            <a:r>
              <a:rPr lang="es-MX" sz="2000" i="1" dirty="0" smtClean="0"/>
              <a:t>Las tecnologías no dejan de ser “un medio para un fin”.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269173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791741"/>
            <a:ext cx="9011344" cy="4373563"/>
          </a:xfrm>
        </p:spPr>
        <p:txBody>
          <a:bodyPr/>
          <a:lstStyle/>
          <a:p>
            <a:r>
              <a:rPr lang="es-MX" dirty="0"/>
              <a:t>(1) </a:t>
            </a:r>
            <a:r>
              <a:rPr lang="es-MX" dirty="0" err="1"/>
              <a:t>WebEx</a:t>
            </a:r>
            <a:r>
              <a:rPr lang="es-MX" dirty="0"/>
              <a:t> Meeting </a:t>
            </a:r>
            <a:r>
              <a:rPr lang="es-MX" dirty="0" smtClean="0"/>
              <a:t>Center, </a:t>
            </a:r>
            <a:r>
              <a:rPr lang="es-MX" dirty="0" smtClean="0">
                <a:hlinkClick r:id="rId2"/>
              </a:rPr>
              <a:t>http</a:t>
            </a:r>
            <a:r>
              <a:rPr lang="es-MX" dirty="0">
                <a:hlinkClick r:id="rId2"/>
              </a:rPr>
              <a:t>://www.webex.com.mx</a:t>
            </a:r>
            <a:r>
              <a:rPr lang="es-MX" dirty="0" smtClean="0">
                <a:hlinkClick r:id="rId2"/>
              </a:rPr>
              <a:t>/</a:t>
            </a:r>
            <a:r>
              <a:rPr lang="es-MX" dirty="0" smtClean="0"/>
              <a:t>, visitado 19 de octubre de 2015.</a:t>
            </a:r>
          </a:p>
          <a:p>
            <a:r>
              <a:rPr lang="es-MX" dirty="0"/>
              <a:t>(</a:t>
            </a:r>
            <a:r>
              <a:rPr lang="es-MX" dirty="0" smtClean="0"/>
              <a:t>2) </a:t>
            </a:r>
            <a:r>
              <a:rPr lang="es-MX" dirty="0" err="1"/>
              <a:t>T</a:t>
            </a:r>
            <a:r>
              <a:rPr lang="es-MX" dirty="0" err="1" smtClean="0"/>
              <a:t>oomeeting</a:t>
            </a:r>
            <a:r>
              <a:rPr lang="es-MX" dirty="0" smtClean="0"/>
              <a:t>, </a:t>
            </a:r>
            <a:r>
              <a:rPr lang="es-MX" dirty="0" smtClean="0">
                <a:hlinkClick r:id="rId3"/>
              </a:rPr>
              <a:t>http</a:t>
            </a:r>
            <a:r>
              <a:rPr lang="es-MX" dirty="0">
                <a:hlinkClick r:id="rId3"/>
              </a:rPr>
              <a:t>://</a:t>
            </a:r>
            <a:r>
              <a:rPr lang="es-MX" dirty="0" smtClean="0">
                <a:hlinkClick r:id="rId3"/>
              </a:rPr>
              <a:t>www.toomeeting.com/es/try_for_free/index.php</a:t>
            </a:r>
            <a:r>
              <a:rPr lang="es-MX" dirty="0" smtClean="0"/>
              <a:t>, visitado 19 de octubre de 2015.</a:t>
            </a:r>
          </a:p>
          <a:p>
            <a:r>
              <a:rPr lang="es-MX" dirty="0" smtClean="0"/>
              <a:t>(3) </a:t>
            </a:r>
            <a:r>
              <a:rPr lang="es-MX" dirty="0" err="1" smtClean="0"/>
              <a:t>Teamviewwer</a:t>
            </a:r>
            <a:r>
              <a:rPr lang="es-MX" dirty="0" smtClean="0"/>
              <a:t> </a:t>
            </a:r>
            <a:r>
              <a:rPr lang="es-ES" dirty="0"/>
              <a:t>10 estrena </a:t>
            </a:r>
            <a:r>
              <a:rPr lang="es-ES" dirty="0" err="1"/>
              <a:t>videollamadas</a:t>
            </a:r>
            <a:r>
              <a:rPr lang="es-ES" dirty="0"/>
              <a:t> y soporte </a:t>
            </a:r>
            <a:r>
              <a:rPr lang="es-ES" dirty="0" smtClean="0"/>
              <a:t>Dropbox</a:t>
            </a:r>
            <a:r>
              <a:rPr lang="es-MX" dirty="0" smtClean="0"/>
              <a:t>, </a:t>
            </a:r>
            <a:r>
              <a:rPr lang="es-MX" dirty="0">
                <a:hlinkClick r:id="rId4"/>
              </a:rPr>
              <a:t>http://</a:t>
            </a:r>
            <a:r>
              <a:rPr lang="es-MX" dirty="0" smtClean="0">
                <a:hlinkClick r:id="rId4"/>
              </a:rPr>
              <a:t>computerhoy.com/noticias/internet/teamviewer-10-estrena-videollamadas-soporte-dropbox-21745</a:t>
            </a:r>
            <a:r>
              <a:rPr lang="es-MX" dirty="0" smtClean="0"/>
              <a:t>, visitado 20 de octubre de 2015.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506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una videoconferencia?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04392"/>
          </a:xfrm>
        </p:spPr>
        <p:txBody>
          <a:bodyPr/>
          <a:lstStyle/>
          <a:p>
            <a:pPr marL="114300" indent="0" algn="just">
              <a:buNone/>
            </a:pP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 sistema interactivo que permite a varios usuarios mantener una conversación virtual por medio de la transmisión en tiempo real de video, sonido y texto a través de Internet.</a:t>
            </a:r>
            <a:endParaRPr lang="es-MX" dirty="0"/>
          </a:p>
        </p:txBody>
      </p:sp>
      <p:pic>
        <p:nvPicPr>
          <p:cNvPr id="1026" name="Picture 2" descr="http://actualizandome.com/wp-content/uploads/2012/11/videoconferencia-muypym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8886"/>
            <a:ext cx="2952328" cy="196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526130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</a:rPr>
              <a:t>Capacitación</a:t>
            </a:r>
            <a:endParaRPr lang="es-MX" sz="20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www.itca-videoconferencias.mx/images/videoconferenc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168352" cy="1833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24128" y="5118667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</a:rPr>
              <a:t>Reuniones de trabajo</a:t>
            </a:r>
            <a:endParaRPr lang="es-MX" sz="2000" b="1" dirty="0">
              <a:solidFill>
                <a:schemeClr val="tx2"/>
              </a:solidFill>
            </a:endParaRPr>
          </a:p>
        </p:txBody>
      </p:sp>
      <p:pic>
        <p:nvPicPr>
          <p:cNvPr id="1030" name="Picture 6" descr="http://www.mikogo.es/wp-content/uploads/2010/04/videoconferen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39" y="4365104"/>
            <a:ext cx="1952111" cy="204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059832" y="634053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</a:rPr>
              <a:t>Atención a clientes</a:t>
            </a:r>
            <a:endParaRPr lang="es-MX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5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err="1" smtClean="0"/>
              <a:t>webex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s-MX" sz="3600" b="1" dirty="0"/>
              <a:t>¿Qué necesita?</a:t>
            </a:r>
          </a:p>
          <a:p>
            <a:pPr lvl="0" algn="just"/>
            <a:r>
              <a:rPr lang="es-MX" sz="3200" dirty="0" smtClean="0"/>
              <a:t>Una </a:t>
            </a:r>
            <a:r>
              <a:rPr lang="es-MX" sz="3200" dirty="0"/>
              <a:t>computadora o un dispositivo inalámbrico con conexión a Internet</a:t>
            </a:r>
          </a:p>
          <a:p>
            <a:pPr lvl="0" algn="just"/>
            <a:r>
              <a:rPr lang="es-MX" sz="3200" dirty="0"/>
              <a:t>Una conexión de audio </a:t>
            </a:r>
            <a:endParaRPr lang="es-MX" sz="3200" dirty="0" smtClean="0"/>
          </a:p>
          <a:p>
            <a:pPr lvl="0" algn="just"/>
            <a:r>
              <a:rPr lang="es-MX" sz="3200" dirty="0" smtClean="0"/>
              <a:t>Una </a:t>
            </a:r>
            <a:r>
              <a:rPr lang="es-MX" sz="3200" dirty="0"/>
              <a:t>cámara web (opcional)</a:t>
            </a:r>
          </a:p>
          <a:p>
            <a:pPr algn="just"/>
            <a:endParaRPr lang="es-MX" sz="32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4455" t="6039" r="67258" b="87681"/>
          <a:stretch/>
        </p:blipFill>
        <p:spPr bwMode="auto">
          <a:xfrm>
            <a:off x="6228184" y="331624"/>
            <a:ext cx="2664296" cy="1216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m.unionyucatan.mx/sites/default/files/imagecache/primera_movil/computadoras-tip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04658"/>
            <a:ext cx="2376264" cy="124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icons.iconarchive.com/icons/tonev/windows-7/256/windows-7-audio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72344"/>
            <a:ext cx="151216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4.bp.blogspot.com/-36da8d030aA/U9oPSbds2nI/AAAAAAAAVfQ/jJqbkN7w5Hg/s1600/usar-android-camara-web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9"/>
          <a:stretch/>
        </p:blipFill>
        <p:spPr bwMode="auto">
          <a:xfrm>
            <a:off x="6516216" y="4820247"/>
            <a:ext cx="2016224" cy="1616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65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err="1"/>
              <a:t>webex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772744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es-MX" b="1" dirty="0"/>
              <a:t>¿Para qué reunirse en línea?</a:t>
            </a:r>
          </a:p>
          <a:p>
            <a:pPr marL="114300" indent="0" algn="just">
              <a:buNone/>
            </a:pPr>
            <a:r>
              <a:rPr lang="es-MX" dirty="0" smtClean="0"/>
              <a:t>Se evitan </a:t>
            </a:r>
            <a:r>
              <a:rPr lang="es-MX" dirty="0"/>
              <a:t>muchas de las limitaciones que hacen que las reuniones sean todo un desafío, como lograr que todo el mundo esté en un mismo lugar a una determinada hora. </a:t>
            </a:r>
            <a:endParaRPr lang="es-MX" dirty="0" smtClean="0"/>
          </a:p>
          <a:p>
            <a:pPr marL="114300" indent="0" algn="just">
              <a:buNone/>
            </a:pPr>
            <a:endParaRPr lang="es-MX" dirty="0"/>
          </a:p>
          <a:p>
            <a:pPr marL="114300" indent="0" algn="just">
              <a:buNone/>
            </a:pPr>
            <a:r>
              <a:rPr lang="es-MX" b="1" i="1" u="sng" dirty="0" smtClean="0"/>
              <a:t>VENTAJAS:</a:t>
            </a:r>
          </a:p>
          <a:p>
            <a:pPr marL="114300" indent="0" algn="just">
              <a:buNone/>
            </a:pPr>
            <a:endParaRPr lang="es-MX" b="1" i="1" u="sng" dirty="0"/>
          </a:p>
          <a:p>
            <a:pPr lvl="0" algn="just"/>
            <a:r>
              <a:rPr lang="es-MX" dirty="0"/>
              <a:t>Ahorrar tiempo y dinero en viajes.</a:t>
            </a:r>
          </a:p>
          <a:p>
            <a:pPr lvl="0" algn="just"/>
            <a:r>
              <a:rPr lang="es-MX" dirty="0"/>
              <a:t>Colaborar fácilmente con colegas y clientes que </a:t>
            </a:r>
            <a:r>
              <a:rPr lang="es-MX" dirty="0" smtClean="0"/>
              <a:t>están en distintos </a:t>
            </a:r>
            <a:r>
              <a:rPr lang="es-MX" dirty="0"/>
              <a:t>lugares.</a:t>
            </a:r>
          </a:p>
          <a:p>
            <a:pPr lvl="0" algn="just"/>
            <a:r>
              <a:rPr lang="es-MX" dirty="0"/>
              <a:t>Evitar los inconvenientes relacionados con el envío </a:t>
            </a:r>
            <a:r>
              <a:rPr lang="es-MX" dirty="0" smtClean="0"/>
              <a:t>de</a:t>
            </a:r>
            <a:r>
              <a:rPr lang="es-MX" dirty="0"/>
              <a:t> </a:t>
            </a:r>
            <a:r>
              <a:rPr lang="es-MX" dirty="0" smtClean="0"/>
              <a:t>archivos </a:t>
            </a:r>
            <a:r>
              <a:rPr lang="es-MX" dirty="0"/>
              <a:t>por correo y las llamadas telefónicas </a:t>
            </a:r>
            <a:r>
              <a:rPr lang="es-MX" dirty="0" smtClean="0"/>
              <a:t>de</a:t>
            </a:r>
            <a:r>
              <a:rPr lang="es-MX" dirty="0"/>
              <a:t> </a:t>
            </a:r>
            <a:r>
              <a:rPr lang="es-MX" dirty="0" smtClean="0"/>
              <a:t>seguimiento</a:t>
            </a:r>
            <a:r>
              <a:rPr lang="es-MX" dirty="0"/>
              <a:t>.</a:t>
            </a:r>
          </a:p>
          <a:p>
            <a:pPr lvl="0" algn="just"/>
            <a:r>
              <a:rPr lang="es-MX" dirty="0"/>
              <a:t>Lograr que sus reuniones sean más productivas y exitosas.</a:t>
            </a:r>
          </a:p>
          <a:p>
            <a:pPr algn="just"/>
            <a:endParaRPr lang="es-MX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4455" t="6039" r="67258" b="87681"/>
          <a:stretch/>
        </p:blipFill>
        <p:spPr bwMode="auto">
          <a:xfrm>
            <a:off x="6228184" y="331624"/>
            <a:ext cx="2664296" cy="1216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err="1"/>
              <a:t>webex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MX" dirty="0"/>
              <a:t>Las conferencias web </a:t>
            </a:r>
            <a:r>
              <a:rPr lang="es-MX" dirty="0" smtClean="0"/>
              <a:t>permiten </a:t>
            </a:r>
            <a:r>
              <a:rPr lang="es-MX" dirty="0"/>
              <a:t>realizar casi todo lo que puede hacer en persona. Solo su imaginación pone límites a la forma de utilizar </a:t>
            </a:r>
            <a:r>
              <a:rPr lang="es-MX" dirty="0" err="1"/>
              <a:t>WebEx</a:t>
            </a:r>
            <a:r>
              <a:rPr lang="es-MX" dirty="0"/>
              <a:t>. </a:t>
            </a:r>
            <a:endParaRPr lang="es-MX" dirty="0" smtClean="0"/>
          </a:p>
          <a:p>
            <a:pPr marL="114300" indent="0" algn="just">
              <a:buNone/>
            </a:pPr>
            <a:endParaRPr lang="es-MX" sz="1400" dirty="0"/>
          </a:p>
          <a:p>
            <a:pPr marL="114300" indent="0" algn="just">
              <a:buNone/>
            </a:pPr>
            <a:r>
              <a:rPr lang="es-MX" dirty="0"/>
              <a:t>Por ejemplo:</a:t>
            </a:r>
          </a:p>
          <a:p>
            <a:pPr lvl="0" algn="just"/>
            <a:r>
              <a:rPr lang="es-MX" dirty="0"/>
              <a:t>Realizar conferencias de prensa.</a:t>
            </a:r>
          </a:p>
          <a:p>
            <a:pPr lvl="0" algn="just"/>
            <a:r>
              <a:rPr lang="es-MX" dirty="0"/>
              <a:t>Hacer demostraciones de productos.</a:t>
            </a:r>
          </a:p>
          <a:p>
            <a:pPr lvl="0" algn="just"/>
            <a:r>
              <a:rPr lang="es-MX" dirty="0"/>
              <a:t>Realizar presentaciones de ventas.</a:t>
            </a:r>
          </a:p>
          <a:p>
            <a:pPr lvl="0" algn="just"/>
            <a:r>
              <a:rPr lang="es-MX" dirty="0"/>
              <a:t>Dirigir capacitaciones a distancia.</a:t>
            </a:r>
          </a:p>
          <a:p>
            <a:pPr lvl="0" algn="just"/>
            <a:r>
              <a:rPr lang="es-MX" dirty="0"/>
              <a:t>Colaborar en diseños</a:t>
            </a:r>
            <a:r>
              <a:rPr lang="es-MX" dirty="0" smtClean="0"/>
              <a:t>. </a:t>
            </a:r>
            <a:r>
              <a:rPr lang="es-MX" sz="1600" dirty="0" smtClean="0"/>
              <a:t>(1)</a:t>
            </a:r>
            <a:endParaRPr lang="es-MX" sz="1600" dirty="0"/>
          </a:p>
          <a:p>
            <a:pPr marL="114300" indent="0" algn="just">
              <a:buNone/>
            </a:pPr>
            <a:endParaRPr lang="es-MX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4455" t="6039" r="67258" b="87681"/>
          <a:stretch/>
        </p:blipFill>
        <p:spPr bwMode="auto">
          <a:xfrm>
            <a:off x="6228184" y="331624"/>
            <a:ext cx="2664296" cy="1216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50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err="1"/>
              <a:t>toomeeting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044552"/>
          </a:xfrm>
        </p:spPr>
        <p:txBody>
          <a:bodyPr/>
          <a:lstStyle/>
          <a:p>
            <a:pPr marL="114300" indent="0" algn="just">
              <a:buNone/>
            </a:pPr>
            <a:r>
              <a:rPr lang="es-MX" dirty="0"/>
              <a:t>Trabaja en un entorno sin limitaciones, no importa el lugar, comparte presentaciones, documentos y opera de manera remota con otras personas. </a:t>
            </a:r>
            <a:endParaRPr lang="es-MX" dirty="0" smtClean="0"/>
          </a:p>
          <a:p>
            <a:pPr marL="114300" indent="0" algn="just">
              <a:buNone/>
            </a:pPr>
            <a:r>
              <a:rPr lang="es-MX" dirty="0" smtClean="0"/>
              <a:t>La herramienta permite hablar y participar </a:t>
            </a:r>
            <a:r>
              <a:rPr lang="es-MX" dirty="0"/>
              <a:t>como si no hubiese </a:t>
            </a:r>
            <a:r>
              <a:rPr lang="es-MX" dirty="0" smtClean="0"/>
              <a:t>distancias.</a:t>
            </a:r>
            <a:endParaRPr lang="es-MX" dirty="0"/>
          </a:p>
          <a:p>
            <a:pPr marL="114300" indent="0" algn="just">
              <a:buNone/>
            </a:pPr>
            <a:r>
              <a:rPr lang="es-MX" dirty="0"/>
              <a:t>El único requisito técnico de disponer de un Ordenador con conexión Internet. 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0433" t="7488" r="60057" b="86232"/>
          <a:stretch/>
        </p:blipFill>
        <p:spPr bwMode="auto">
          <a:xfrm>
            <a:off x="6228184" y="332656"/>
            <a:ext cx="2592288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demos.toomeeting.com/mailing/uploads/55046a161891bb949744588152e1c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81128"/>
            <a:ext cx="3456384" cy="20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0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err="1"/>
              <a:t>toomeeting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11256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s-MX" sz="1800" b="1" dirty="0" smtClean="0"/>
              <a:t>Funciones:</a:t>
            </a:r>
            <a:endParaRPr lang="es-MX" sz="1800" b="1" dirty="0"/>
          </a:p>
          <a:p>
            <a:pPr lvl="0"/>
            <a:r>
              <a:rPr lang="es-MX" sz="1800" dirty="0"/>
              <a:t>Comunicación: Audio, Texto y Vídeo</a:t>
            </a:r>
          </a:p>
          <a:p>
            <a:pPr lvl="0"/>
            <a:r>
              <a:rPr lang="es-MX" sz="1800" dirty="0"/>
              <a:t>Gestión automática invitaciones(Email/SMS) </a:t>
            </a:r>
          </a:p>
          <a:p>
            <a:pPr lvl="0"/>
            <a:r>
              <a:rPr lang="es-MX" sz="1800" dirty="0"/>
              <a:t>Administrador de Sala y </a:t>
            </a:r>
            <a:r>
              <a:rPr lang="es-MX" sz="1800" dirty="0" smtClean="0"/>
              <a:t>Conferencias </a:t>
            </a:r>
          </a:p>
          <a:p>
            <a:pPr lvl="0"/>
            <a:r>
              <a:rPr lang="es-MX" sz="1800" dirty="0" smtClean="0"/>
              <a:t>Dos modalidades de sala: Moderada / libre </a:t>
            </a:r>
          </a:p>
          <a:p>
            <a:pPr lvl="0"/>
            <a:r>
              <a:rPr lang="es-MX" sz="1800" dirty="0" smtClean="0"/>
              <a:t>Control </a:t>
            </a:r>
            <a:r>
              <a:rPr lang="es-MX" sz="1800" dirty="0"/>
              <a:t>Remoto de </a:t>
            </a:r>
            <a:r>
              <a:rPr lang="es-MX" sz="1800" dirty="0" smtClean="0"/>
              <a:t>Aplicaciones</a:t>
            </a:r>
            <a:endParaRPr lang="es-MX" sz="1800" dirty="0"/>
          </a:p>
          <a:p>
            <a:pPr lvl="0"/>
            <a:r>
              <a:rPr lang="es-MX" sz="1800" dirty="0"/>
              <a:t>Plataforma con Firma Digital </a:t>
            </a:r>
          </a:p>
          <a:p>
            <a:pPr lvl="0"/>
            <a:r>
              <a:rPr lang="es-MX" sz="1800" dirty="0" smtClean="0"/>
              <a:t>Visualización </a:t>
            </a:r>
            <a:r>
              <a:rPr lang="es-MX" sz="1800" dirty="0"/>
              <a:t>Videos </a:t>
            </a:r>
          </a:p>
          <a:p>
            <a:pPr lvl="0"/>
            <a:r>
              <a:rPr lang="es-MX" sz="1800" dirty="0"/>
              <a:t>Realización test online </a:t>
            </a:r>
          </a:p>
          <a:p>
            <a:pPr lvl="0"/>
            <a:r>
              <a:rPr lang="es-MX" sz="1800" dirty="0"/>
              <a:t>Herramienta pizarra y </a:t>
            </a:r>
            <a:r>
              <a:rPr lang="es-MX" sz="1800" dirty="0" err="1"/>
              <a:t>powerpoint</a:t>
            </a:r>
            <a:endParaRPr lang="es-MX" sz="1800" dirty="0"/>
          </a:p>
          <a:p>
            <a:pPr lvl="0"/>
            <a:r>
              <a:rPr lang="es-MX" sz="1800" dirty="0" smtClean="0"/>
              <a:t>Chat </a:t>
            </a:r>
            <a:r>
              <a:rPr lang="es-MX" sz="1800" dirty="0"/>
              <a:t>público/privado</a:t>
            </a:r>
          </a:p>
          <a:p>
            <a:pPr lvl="0"/>
            <a:r>
              <a:rPr lang="es-MX" sz="1800" dirty="0" smtClean="0"/>
              <a:t>Aplicación </a:t>
            </a:r>
            <a:r>
              <a:rPr lang="es-MX" sz="1800" dirty="0"/>
              <a:t>'Full </a:t>
            </a:r>
            <a:r>
              <a:rPr lang="es-MX" sz="1800" dirty="0" err="1"/>
              <a:t>Desk</a:t>
            </a:r>
            <a:r>
              <a:rPr lang="es-MX" sz="1800" dirty="0"/>
              <a:t>': comparte escritorio </a:t>
            </a:r>
          </a:p>
          <a:p>
            <a:pPr lvl="0"/>
            <a:r>
              <a:rPr lang="es-MX" sz="1800" dirty="0"/>
              <a:t>Sistema '</a:t>
            </a:r>
            <a:r>
              <a:rPr lang="es-MX" sz="1800" dirty="0" err="1"/>
              <a:t>Go</a:t>
            </a:r>
            <a:r>
              <a:rPr lang="es-MX" sz="1800" dirty="0"/>
              <a:t> </a:t>
            </a:r>
            <a:r>
              <a:rPr lang="es-MX" sz="1800" dirty="0" err="1"/>
              <a:t>On</a:t>
            </a:r>
            <a:r>
              <a:rPr lang="es-MX" sz="1800" dirty="0"/>
              <a:t>' que graba los eventos</a:t>
            </a:r>
            <a:r>
              <a:rPr lang="es-MX" sz="1800" dirty="0" smtClean="0"/>
              <a:t>.</a:t>
            </a:r>
            <a:endParaRPr lang="es-MX" sz="1800" dirty="0"/>
          </a:p>
          <a:p>
            <a:pPr lvl="0"/>
            <a:r>
              <a:rPr lang="es-MX" sz="1800" dirty="0"/>
              <a:t>Sistema inteligente de configuración webcam</a:t>
            </a:r>
          </a:p>
          <a:p>
            <a:pPr lvl="0"/>
            <a:r>
              <a:rPr lang="es-MX" sz="1800" dirty="0"/>
              <a:t>Interfaz: Inglés, Español y </a:t>
            </a:r>
            <a:r>
              <a:rPr lang="es-MX" sz="1800" dirty="0" smtClean="0"/>
              <a:t>Francés (2)</a:t>
            </a:r>
            <a:endParaRPr lang="es-MX" sz="18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0433" t="7488" r="60057" b="86232"/>
          <a:stretch/>
        </p:blipFill>
        <p:spPr bwMode="auto">
          <a:xfrm>
            <a:off x="6228184" y="332656"/>
            <a:ext cx="2592288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6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/>
              <a:t>TeamViewer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s-ES" dirty="0"/>
              <a:t>Con </a:t>
            </a:r>
            <a:r>
              <a:rPr lang="es-ES" dirty="0" err="1"/>
              <a:t>TeamViewer</a:t>
            </a:r>
            <a:r>
              <a:rPr lang="es-ES" dirty="0"/>
              <a:t> puedes controlar el ordenador o el </a:t>
            </a:r>
            <a:r>
              <a:rPr lang="es-ES" dirty="0" err="1"/>
              <a:t>smartphone</a:t>
            </a:r>
            <a:r>
              <a:rPr lang="es-ES" dirty="0"/>
              <a:t> de otra persona a través de Internet. Pero eso es sólo una de sus muchas posibilidades</a:t>
            </a:r>
            <a:r>
              <a:rPr lang="es-ES" dirty="0" smtClean="0"/>
              <a:t>.</a:t>
            </a:r>
          </a:p>
          <a:p>
            <a:pPr marL="114300" indent="0" algn="just">
              <a:buNone/>
            </a:pPr>
            <a:r>
              <a:rPr lang="es-ES" dirty="0" smtClean="0"/>
              <a:t>Es además</a:t>
            </a:r>
            <a:r>
              <a:rPr lang="es-ES" dirty="0"/>
              <a:t>, completamente gratuito para uso particular, con prácticas funciones de acceso al escritorio remoto de otra persona para resolver dudas o solucionar problemas, que ahora aumentan aún más con las </a:t>
            </a:r>
            <a:r>
              <a:rPr lang="es-ES" dirty="0" err="1" smtClean="0"/>
              <a:t>videollamadas</a:t>
            </a:r>
            <a:r>
              <a:rPr lang="es-ES" dirty="0" smtClean="0"/>
              <a:t>, </a:t>
            </a:r>
            <a:r>
              <a:rPr lang="es-ES" dirty="0"/>
              <a:t>los perfiles, y los chats encriptados.</a:t>
            </a:r>
            <a:endParaRPr lang="es-MX" dirty="0"/>
          </a:p>
        </p:txBody>
      </p:sp>
      <p:pic>
        <p:nvPicPr>
          <p:cNvPr id="1026" name="Picture 2" descr="http://agnithefire.weebly.com/uploads/1/9/0/9/19093961/734919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84176" cy="12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772816"/>
            <a:ext cx="5551433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Además, una vez que entras en un chat puedes acceder a todo su historial, para que no </a:t>
            </a:r>
            <a:r>
              <a:rPr lang="es-ES" dirty="0" smtClean="0"/>
              <a:t>se pierda de nada</a:t>
            </a:r>
            <a:r>
              <a:rPr lang="es-ES" dirty="0"/>
              <a:t>. </a:t>
            </a:r>
            <a:endParaRPr lang="es-ES" dirty="0" smtClean="0"/>
          </a:p>
          <a:p>
            <a:pPr algn="just"/>
            <a:r>
              <a:rPr lang="es-ES" dirty="0" smtClean="0"/>
              <a:t>Los </a:t>
            </a:r>
            <a:r>
              <a:rPr lang="es-ES" dirty="0"/>
              <a:t>chats y las videoconferencias están encriptados, así que nadie más podrá verlos.</a:t>
            </a:r>
          </a:p>
          <a:p>
            <a:pPr algn="just"/>
            <a:r>
              <a:rPr lang="es-ES" dirty="0"/>
              <a:t>Incluso existe una opción de bloqueo de puerta para impedir la entrada en una sesión en grupo a partir de una determinada hora, fomentando así la puntualidad de los </a:t>
            </a:r>
            <a:r>
              <a:rPr lang="es-ES" dirty="0" smtClean="0"/>
              <a:t>participantes. (3)</a:t>
            </a:r>
            <a:endParaRPr lang="es-ES" dirty="0"/>
          </a:p>
          <a:p>
            <a:pPr algn="just"/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26128" y="40466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 err="1" smtClean="0"/>
              <a:t>TeamViewer</a:t>
            </a:r>
            <a:endParaRPr lang="es-MX" dirty="0"/>
          </a:p>
        </p:txBody>
      </p:sp>
      <p:pic>
        <p:nvPicPr>
          <p:cNvPr id="6" name="Picture 2" descr="http://agnithefire.weebly.com/uploads/1/9/0/9/19093961/7349192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84176" cy="12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eamViewer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29" y="2348880"/>
            <a:ext cx="3323838" cy="27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398</TotalTime>
  <Words>511</Words>
  <Application>Microsoft Office PowerPoint</Application>
  <PresentationFormat>Presentación en pantalla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Boticario</vt:lpstr>
      <vt:lpstr>Herramientas para videoconferencias</vt:lpstr>
      <vt:lpstr>¿Qué es una videoconferencia?</vt:lpstr>
      <vt:lpstr>webex</vt:lpstr>
      <vt:lpstr>webex</vt:lpstr>
      <vt:lpstr>webex</vt:lpstr>
      <vt:lpstr>toomeeting</vt:lpstr>
      <vt:lpstr>toomeeting</vt:lpstr>
      <vt:lpstr>TeamViewer</vt:lpstr>
      <vt:lpstr>Presentación de PowerPoint</vt:lpstr>
      <vt:lpstr>VIDEOCONFERENCIA EN EDUCACIÓN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19</cp:revision>
  <dcterms:created xsi:type="dcterms:W3CDTF">2015-10-19T23:30:35Z</dcterms:created>
  <dcterms:modified xsi:type="dcterms:W3CDTF">2015-10-24T03:55:25Z</dcterms:modified>
</cp:coreProperties>
</file>