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72" r:id="rId16"/>
    <p:sldId id="274" r:id="rId17"/>
    <p:sldId id="275" r:id="rId18"/>
    <p:sldId id="276" r:id="rId19"/>
    <p:sldId id="280" r:id="rId20"/>
    <p:sldId id="279" r:id="rId21"/>
    <p:sldId id="285" r:id="rId22"/>
    <p:sldId id="281" r:id="rId23"/>
    <p:sldId id="284" r:id="rId24"/>
    <p:sldId id="282" r:id="rId25"/>
    <p:sldId id="283" r:id="rId26"/>
    <p:sldId id="258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14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65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60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99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41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2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16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47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0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4E9E-C981-4288-B114-E65FB00F6CF8}" type="datetimeFigureOut">
              <a:rPr lang="es-ES" smtClean="0"/>
              <a:t>24/10/2015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357-1F4F-4528-B8E2-0D6ECCADF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9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219950" y="13103"/>
            <a:ext cx="6944338" cy="316685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03" y="4739298"/>
            <a:ext cx="2131797" cy="20721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84875" y="442368"/>
            <a:ext cx="6127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latin typeface="Colonna MT" pitchFamily="82" charset="0"/>
              </a:rPr>
              <a:t>«Herramientas Para La Edición De Videos»</a:t>
            </a:r>
            <a:endParaRPr lang="es-ES" sz="5400" b="1" dirty="0">
              <a:solidFill>
                <a:schemeClr val="accent5">
                  <a:lumMod val="50000"/>
                </a:schemeClr>
              </a:solidFill>
              <a:latin typeface="Colonna MT" pitchFamily="82" charset="0"/>
            </a:endParaRPr>
          </a:p>
        </p:txBody>
      </p:sp>
      <p:sp>
        <p:nvSpPr>
          <p:cNvPr id="6" name="5 Doble onda"/>
          <p:cNvSpPr/>
          <p:nvPr/>
        </p:nvSpPr>
        <p:spPr>
          <a:xfrm>
            <a:off x="0" y="6334780"/>
            <a:ext cx="5796136" cy="47667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79512" y="63347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  <a:latin typeface="Baskerville Old Face" pitchFamily="18" charset="0"/>
              </a:rPr>
              <a:t>M. Mariel Solis E. &amp; </a:t>
            </a:r>
            <a:r>
              <a:rPr lang="es-ES" sz="2800" b="1" dirty="0" err="1" smtClean="0">
                <a:solidFill>
                  <a:schemeClr val="tx2"/>
                </a:solidFill>
                <a:latin typeface="Baskerville Old Face" pitchFamily="18" charset="0"/>
              </a:rPr>
              <a:t>Anali</a:t>
            </a:r>
            <a:r>
              <a:rPr lang="es-ES" sz="2800" b="1" dirty="0" smtClean="0">
                <a:solidFill>
                  <a:schemeClr val="tx2"/>
                </a:solidFill>
                <a:latin typeface="Baskerville Old Face" pitchFamily="18" charset="0"/>
              </a:rPr>
              <a:t> Granados </a:t>
            </a:r>
            <a:endParaRPr lang="es-ES" sz="2800" b="1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79958"/>
            <a:ext cx="4104456" cy="276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2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33265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Editarse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en una computadora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personal: 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que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tenga el hardware y el software adecuado para soportarlo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es-ES" sz="2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Editarse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y procesarse con diferentes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herramientas digitales disponibles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y fáciles de utilizar. </a:t>
            </a:r>
            <a:endParaRPr lang="es-ES" sz="2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Películas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 gran 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presupuesto utilizado, por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ejemplo, con 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el      software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Final </a:t>
            </a:r>
            <a:r>
              <a:rPr lang="es-ES" sz="2200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Cut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Pro de Apple.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7" y="3356992"/>
            <a:ext cx="4896544" cy="37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332777"/>
            <a:ext cx="80648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Se utiliza en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telefonía celular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y en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sistemas de videoconferencia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es-ES" sz="2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Se 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usa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para la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distribución en internet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de videos caseros e incluso la distribución de películas comerciales entre internautas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79929"/>
            <a:ext cx="4176464" cy="30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Los formatos más extendidos para subir videos a internet son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MPEG4 y Windows Media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, mientras que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MPEG2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se usa casi exclusivamente para DVD.</a:t>
            </a:r>
          </a:p>
          <a:p>
            <a:pPr algn="just">
              <a:lnSpc>
                <a:spcPct val="150000"/>
              </a:lnSpc>
            </a:pPr>
            <a:endParaRPr lang="es-ES" sz="2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5688632" cy="49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1316" y="4293096"/>
            <a:ext cx="5432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latin typeface="Cooper Black" pitchFamily="18" charset="0"/>
              </a:rPr>
              <a:t>La Edición Digital</a:t>
            </a:r>
            <a:endParaRPr lang="es-ES" sz="72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04664"/>
            <a:ext cx="662473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 diferencia de la </a:t>
            </a:r>
            <a:r>
              <a:rPr lang="es-ES" sz="2200" b="1" u="sng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edición lineal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, trabajar sobre un </a:t>
            </a:r>
            <a:r>
              <a:rPr lang="es-ES" sz="2200" b="1" u="sng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formato digital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implica:</a:t>
            </a:r>
          </a:p>
          <a:p>
            <a:pPr algn="just">
              <a:lnSpc>
                <a:spcPct val="150000"/>
              </a:lnSpc>
            </a:pP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entury Gothic" pitchFamily="34" charset="0"/>
              <a:buChar char="→"/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Insertar</a:t>
            </a:r>
          </a:p>
          <a:p>
            <a:pPr marL="342900" indent="-342900" algn="just">
              <a:lnSpc>
                <a:spcPct val="150000"/>
              </a:lnSpc>
              <a:buFont typeface="Century Gothic" pitchFamily="34" charset="0"/>
              <a:buChar char="→"/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Cortar</a:t>
            </a:r>
          </a:p>
          <a:p>
            <a:pPr marL="342900" indent="-342900" algn="just">
              <a:lnSpc>
                <a:spcPct val="150000"/>
              </a:lnSpc>
              <a:buFont typeface="Century Gothic" pitchFamily="34" charset="0"/>
              <a:buChar char="→"/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Pegar</a:t>
            </a:r>
          </a:p>
          <a:p>
            <a:pPr marL="342900" indent="-342900" algn="just">
              <a:lnSpc>
                <a:spcPct val="150000"/>
              </a:lnSpc>
              <a:buFont typeface="Century Gothic" pitchFamily="34" charset="0"/>
              <a:buChar char="→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ograr efectos</a:t>
            </a:r>
          </a:p>
          <a:p>
            <a:pPr marL="342900" indent="-342900" algn="just">
              <a:lnSpc>
                <a:spcPct val="150000"/>
              </a:lnSpc>
              <a:buFont typeface="Century Gothic" pitchFamily="34" charset="0"/>
              <a:buChar char="→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umar capas</a:t>
            </a:r>
          </a:p>
          <a:p>
            <a:pPr algn="just">
              <a:lnSpc>
                <a:spcPct val="150000"/>
              </a:lnSpc>
            </a:pP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todas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estas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acciones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sin disminuir la calidad final del producto.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320480" cy="28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3131840" y="260648"/>
            <a:ext cx="5832648" cy="316835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131840" y="260648"/>
            <a:ext cx="5616624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Introducción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 la </a:t>
            </a:r>
            <a:r>
              <a:rPr lang="es-ES" sz="2200" b="1" u="sng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computadora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como </a:t>
            </a:r>
            <a:r>
              <a:rPr lang="es-ES" sz="2200" b="1" u="sng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instrumento de edición de video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se produce en los ámbitos profesionales a finales de la década de 1990, y entre el público en general en los primeros años del 2000. </a:t>
            </a: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37484"/>
            <a:ext cx="4932040" cy="359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razón"/>
          <p:cNvSpPr/>
          <p:nvPr/>
        </p:nvSpPr>
        <p:spPr>
          <a:xfrm>
            <a:off x="1547664" y="25192"/>
            <a:ext cx="6408712" cy="2376264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051720" y="476672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Existen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otros factores para que el resultado del proceso de edición sea exitoso: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7280" y="2996952"/>
            <a:ext cx="8424936" cy="155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C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El tipo de hardware a utilizar y sus características, según la capacidad de la computadora con la que se hará el trabajo.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096"/>
            <a:ext cx="2669654" cy="24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48680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"/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El tipo de software que se necesita y sobre todo las herramientas de edición y efectos que esta contiene. </a:t>
            </a:r>
          </a:p>
          <a:p>
            <a:pPr marL="285750" indent="-285750" algn="just">
              <a:buFont typeface="Wingdings" pitchFamily="2" charset="2"/>
              <a:buChar char=""/>
            </a:pP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"/>
            </a:pP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"/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La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creatividad del editor y su comprensión del pedido del director del proyecto.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58326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8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42" y="4437112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  <a:latin typeface="Cooper Black" pitchFamily="18" charset="0"/>
              </a:rPr>
              <a:t>«Programas Para La Edición Digital»</a:t>
            </a:r>
            <a:endParaRPr lang="es-ES" sz="66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e-power-point-templates.com/wp-content/uploads/2010/06/667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wondershare.es/topic/video-editing/windows-live-movie-maker-split-vide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3285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1197501"/>
            <a:ext cx="4032448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Corta, pega, une, añade música, transiciones y títulos. Windows 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Movie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Maker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es la simpleza misma y los resultados son de calidad.</a:t>
            </a:r>
          </a:p>
          <a:p>
            <a:pPr marL="0" indent="0" algn="ctr">
              <a:buNone/>
            </a:pPr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Al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terminar, puedes escoger la forma en que deseas exportar tu video, ello según calidad o, subirlo directamente a Internet.</a:t>
            </a:r>
          </a:p>
          <a:p>
            <a:pPr algn="ctr"/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33265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s-MX" sz="2800" dirty="0"/>
              <a:t>Windows </a:t>
            </a:r>
            <a:r>
              <a:rPr lang="es-MX" sz="2800" dirty="0" err="1"/>
              <a:t>Movie</a:t>
            </a:r>
            <a:r>
              <a:rPr lang="es-MX" sz="2800" dirty="0"/>
              <a:t> </a:t>
            </a:r>
            <a:r>
              <a:rPr lang="es-MX" sz="2800" dirty="0" err="1" smtClean="0"/>
              <a:t>Maker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602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6610" y="4149080"/>
            <a:ext cx="51414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b="1" dirty="0">
                <a:solidFill>
                  <a:srgbClr val="00B050"/>
                </a:solidFill>
                <a:latin typeface="Cooper Black" pitchFamily="18" charset="0"/>
              </a:rPr>
              <a:t>El video digital</a:t>
            </a:r>
          </a:p>
        </p:txBody>
      </p:sp>
    </p:spTree>
    <p:extLst>
      <p:ext uri="{BB962C8B-B14F-4D97-AF65-F5344CB8AC3E}">
        <p14:creationId xmlns:p14="http://schemas.microsoft.com/office/powerpoint/2010/main" val="15072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ree-power-point-templates.com/wp-content/uploads/2010/06/667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VideoPad</a:t>
            </a:r>
            <a:r>
              <a:rPr lang="es-MX" dirty="0"/>
              <a:t> Video Editor Professional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19728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uedes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trabajar con uno o varios clips, importar vídeos directamente desde algunas cámaras, jugar con efectos algo más acabados y añadir narraciones, entre otras cosas más.</a:t>
            </a:r>
          </a:p>
          <a:p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1.bp.blogspot.com/-InuYz12eP64/UC9cZFSpIsI/AAAAAAAADQ4/BC978VL8h4g/s1600/videopad-video-ed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6495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67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3 CuadroText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76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VideoPad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 Video Editor Professional permite ir viendo tus resultados en tiempo real y, una vez que estés satisfecho, exportar tu grabación lista en el formato que quieras, sirviendo además de conversor.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2253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67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AVIDEMUX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La herramienta te permite recortar vídeo, incorporarle una gran cantidad de filtros tanto de audio como de vídeo, añadir subtítulos, 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multiplexar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 el vídeo, entre otras opciones.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cardio2cero.com/wp-content/uploads/2015/06/Logo-Avidemux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5283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67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La aplicación cuenta con un reproductor incorporado que nos brinda una vista previa bastante fluida. Y como conversor la aplicación es bastante potente,  ya que te permite convertir los vídeos de origen a casi todos los formatos de audio y vídeo.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848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67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/>
              <a:t>EDIUS Pro 7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ignifica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más resoluciones, pistas ilimitadas, y edición en tiempo real para la capacidad de editar cualquier cosa en cualquier lugar. </a:t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webvideoguys.com/images/ediuspro7-with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98560"/>
            <a:ext cx="4800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-power-point-templates.com/wp-content/uploads/2010/06/667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Pro 7 es la perfecta herramienta de acabado para la emisión de noticias, contenidos para magazines de noticias, y programas de estudio, así como producciones corporativas, documentales y producciones teatrales 4K.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617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oble onda"/>
          <p:cNvSpPr/>
          <p:nvPr/>
        </p:nvSpPr>
        <p:spPr>
          <a:xfrm>
            <a:off x="2339752" y="116633"/>
            <a:ext cx="4608512" cy="1008112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331640" y="233913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/>
                </a:solidFill>
                <a:latin typeface="Broadway" pitchFamily="82" charset="0"/>
              </a:rPr>
              <a:t>Referencias:</a:t>
            </a:r>
            <a:endParaRPr lang="es-ES" sz="4000" b="1" dirty="0">
              <a:solidFill>
                <a:schemeClr val="accent1"/>
              </a:solidFill>
              <a:latin typeface="Broadway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48478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&amp;"/>
            </a:pP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Sierra, G. (2015). Cuaderno 5. Herramientas de Video y Edición Digital. En Fascículo 6 Producción Audiovisual.  Conexión  Fascículos Digitales Competencias En TICS. Consultado el 20 de Octubre del 2015. Disponible en </a:t>
            </a:r>
            <a:endParaRPr lang="es-E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46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347864" y="116632"/>
            <a:ext cx="561662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La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masificación de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cámaras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digitales, los celulares y las cámaras web, el video digital pasó a ser una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herramienta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para grabar todo tipo de situaciones de la vida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cotidiana…</a:t>
            </a:r>
            <a:endParaRPr lang="es-ES" sz="22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6488" y="3789040"/>
            <a:ext cx="5707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ormato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 captura de video que actúa utilizando una representación digital de la señal de video, en lugar de una analógica. 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37676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3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diagonal"/>
          <p:cNvSpPr/>
          <p:nvPr/>
        </p:nvSpPr>
        <p:spPr>
          <a:xfrm>
            <a:off x="3131840" y="404664"/>
            <a:ext cx="5832648" cy="59766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491880" y="369434"/>
            <a:ext cx="52565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«El DVD»</a:t>
            </a:r>
          </a:p>
          <a:p>
            <a:pPr algn="ctr">
              <a:lnSpc>
                <a:spcPct val="150000"/>
              </a:lnSpc>
            </a:pPr>
            <a:endParaRPr lang="es-ES" sz="20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+apareció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 mediados de la década del 80 con el formato D-1 de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Sony…</a:t>
            </a:r>
          </a:p>
          <a:p>
            <a:pPr>
              <a:lnSpc>
                <a:spcPct val="150000"/>
              </a:lnSpc>
            </a:pP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+grababa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en forma digital una señal no comprimida de video de definición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estándar…</a:t>
            </a:r>
          </a:p>
          <a:p>
            <a:pPr>
              <a:lnSpc>
                <a:spcPct val="150000"/>
              </a:lnSpc>
            </a:pP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+alto costo…</a:t>
            </a:r>
          </a:p>
        </p:txBody>
      </p:sp>
    </p:spTree>
    <p:extLst>
      <p:ext uri="{BB962C8B-B14F-4D97-AF65-F5344CB8AC3E}">
        <p14:creationId xmlns:p14="http://schemas.microsoft.com/office/powerpoint/2010/main" val="37647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diagonal"/>
          <p:cNvSpPr/>
          <p:nvPr/>
        </p:nvSpPr>
        <p:spPr>
          <a:xfrm>
            <a:off x="3347864" y="620688"/>
            <a:ext cx="5472608" cy="561662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491880" y="959093"/>
            <a:ext cx="53285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+usado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por grandes cadenas de televisión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es-ES" sz="22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+produjeron sistemas económicos con mayor compresión de datos como el </a:t>
            </a:r>
            <a:r>
              <a:rPr lang="es-ES" sz="22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Betacam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Digital de Sony, formato actualmente utilizado por productores de televisión profesionales…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88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3305" y="3146850"/>
            <a:ext cx="64807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1ª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herramientas para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producción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 contenidos </a:t>
            </a:r>
            <a:r>
              <a:rPr lang="es-ES" sz="2200" b="1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av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, se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necesitaba pasar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formato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video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analógico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formato de video legible por la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computadora…</a:t>
            </a:r>
          </a:p>
          <a:p>
            <a:pPr algn="just">
              <a:lnSpc>
                <a:spcPct val="150000"/>
              </a:lnSpc>
            </a:pPr>
            <a:endParaRPr lang="es-ES" sz="22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0" y="323657"/>
            <a:ext cx="3447256" cy="273630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847356" y="260648"/>
            <a:ext cx="5045124" cy="205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3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El V.D. hace presentación en 1990 en el formato QuickTime, de la empresa Apple </a:t>
            </a:r>
            <a:r>
              <a:rPr lang="es-ES" sz="23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Computer</a:t>
            </a:r>
            <a:r>
              <a:rPr lang="es-ES" sz="23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4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88640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alidad baja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, posteriormente el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video digital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para el mercado hogareño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avanzó. </a:t>
            </a:r>
            <a:endParaRPr lang="es-ES" sz="22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3789040"/>
            <a:ext cx="61560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Importante creación de estándares de reproducción como MPEG-1 y MPEG-2 (adoptados para el uso en las transmisiones de televisión y el soporte DVD). </a:t>
            </a:r>
          </a:p>
          <a:p>
            <a:endParaRPr lang="es-ES" sz="22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92453"/>
            <a:ext cx="397869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2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76672"/>
            <a:ext cx="81369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-&gt;Introducción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del formato de cinta DV –Digital video o video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digital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permitió grabar directamente a datos digitales, simplificando el proceso de edición y permitiendo utilizar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sistemas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de edición no lineal en computadoras personales.</a:t>
            </a:r>
            <a:endParaRPr lang="es-ES" sz="2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4392488" cy="262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3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Nube"/>
          <p:cNvSpPr/>
          <p:nvPr/>
        </p:nvSpPr>
        <p:spPr>
          <a:xfrm>
            <a:off x="1475656" y="0"/>
            <a:ext cx="6696744" cy="14847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95736" y="14222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Características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principales del video digital: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1844824"/>
            <a:ext cx="849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b="1" i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Copiarse </a:t>
            </a:r>
            <a:r>
              <a:rPr lang="es-ES" sz="2200" b="1" i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sin degradación en la calidad: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no importa cuántas veces se copie, la calidad del video siempre será igual al original.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3645024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Procesarse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y editarse en una isla de edición no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lineal</a:t>
            </a:r>
            <a:r>
              <a:rPr lang="es-ES" sz="2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: dispositivo </a:t>
            </a:r>
            <a:r>
              <a:rPr lang="es-ES" sz="2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digital construido exclusivamente para editar video y audio a la vez.</a:t>
            </a:r>
          </a:p>
        </p:txBody>
      </p:sp>
    </p:spTree>
    <p:extLst>
      <p:ext uri="{BB962C8B-B14F-4D97-AF65-F5344CB8AC3E}">
        <p14:creationId xmlns:p14="http://schemas.microsoft.com/office/powerpoint/2010/main" val="36237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557</TotalTime>
  <Words>828</Words>
  <Application>Microsoft Office PowerPoint</Application>
  <PresentationFormat>Presentación en pantalla (4:3)</PresentationFormat>
  <Paragraphs>68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Baskerville Old Face</vt:lpstr>
      <vt:lpstr>Broadway</vt:lpstr>
      <vt:lpstr>Calibri</vt:lpstr>
      <vt:lpstr>Century Gothic</vt:lpstr>
      <vt:lpstr>Colonna MT</vt:lpstr>
      <vt:lpstr>Cooper Black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VideoPad Video Editor Professional </vt:lpstr>
      <vt:lpstr>Presentación de PowerPoint</vt:lpstr>
      <vt:lpstr>AVIDEMUX </vt:lpstr>
      <vt:lpstr>Presentación de PowerPoint</vt:lpstr>
      <vt:lpstr>EDIUS Pro 7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UserEnd</dc:creator>
  <cp:lastModifiedBy>Alumno</cp:lastModifiedBy>
  <cp:revision>101</cp:revision>
  <dcterms:created xsi:type="dcterms:W3CDTF">2015-10-21T19:13:52Z</dcterms:created>
  <dcterms:modified xsi:type="dcterms:W3CDTF">2015-10-24T13:30:13Z</dcterms:modified>
</cp:coreProperties>
</file>