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5" r:id="rId2"/>
    <p:sldId id="267" r:id="rId3"/>
    <p:sldId id="256" r:id="rId4"/>
    <p:sldId id="264" r:id="rId5"/>
    <p:sldId id="260" r:id="rId6"/>
    <p:sldId id="262" r:id="rId7"/>
    <p:sldId id="279" r:id="rId8"/>
    <p:sldId id="266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8" r:id="rId18"/>
    <p:sldId id="280" r:id="rId19"/>
    <p:sldId id="277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55ADD-8F0E-4FC1-846B-126D9553BABE}" type="doc">
      <dgm:prSet loTypeId="urn:microsoft.com/office/officeart/2005/8/layout/radial5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B4432E70-945E-46D8-96EF-4CB642BB7454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bg1"/>
              </a:solidFill>
              <a:latin typeface="Arial Narrow" pitchFamily="34" charset="0"/>
            </a:rPr>
            <a:t>Características</a:t>
          </a:r>
        </a:p>
        <a:p>
          <a:endParaRPr lang="es-MX" sz="2800" dirty="0" smtClean="0">
            <a:solidFill>
              <a:schemeClr val="bg1"/>
            </a:solidFill>
            <a:latin typeface="Arial Narrow" pitchFamily="34" charset="0"/>
          </a:endParaRPr>
        </a:p>
        <a:p>
          <a:endParaRPr lang="es-MX" sz="2800" dirty="0">
            <a:solidFill>
              <a:schemeClr val="bg1"/>
            </a:solidFill>
            <a:latin typeface="Arial Narrow" pitchFamily="34" charset="0"/>
          </a:endParaRPr>
        </a:p>
      </dgm:t>
    </dgm:pt>
    <dgm:pt modelId="{B2F50419-2E0B-4233-9334-EE4BBF297392}" type="parTrans" cxnId="{C4AD9606-A889-4420-B659-D84A213A2ABA}">
      <dgm:prSet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BC1804E7-11AC-4F9F-A8A0-8DE98DF17AFD}" type="sibTrans" cxnId="{C4AD9606-A889-4420-B659-D84A213A2ABA}">
      <dgm:prSet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91CFA129-471E-4A25-8F51-9CFB1C6E525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2800" dirty="0" smtClean="0">
              <a:solidFill>
                <a:schemeClr val="bg1"/>
              </a:solidFill>
              <a:latin typeface="Arial Narrow" pitchFamily="34" charset="0"/>
            </a:rPr>
            <a:t>Optimiza proceso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2800" dirty="0" smtClean="0">
              <a:solidFill>
                <a:schemeClr val="bg1"/>
              </a:solidFill>
              <a:latin typeface="Arial Narrow" pitchFamily="34" charset="0"/>
            </a:rPr>
            <a:t>E-A</a:t>
          </a:r>
          <a:endParaRPr lang="es-MX" sz="2800" dirty="0">
            <a:solidFill>
              <a:schemeClr val="bg1"/>
            </a:solidFill>
            <a:latin typeface="Arial Narrow" pitchFamily="34" charset="0"/>
          </a:endParaRPr>
        </a:p>
      </dgm:t>
    </dgm:pt>
    <dgm:pt modelId="{9286EF68-7819-4468-AFBB-961D620DA45D}" type="parTrans" cxnId="{1F3F6F21-C2D2-4600-BC4A-7E40DFC8052D}">
      <dgm:prSet custT="1"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65F0B5E3-69A4-436F-85F5-3D33C4C11093}" type="sibTrans" cxnId="{1F3F6F21-C2D2-4600-BC4A-7E40DFC8052D}">
      <dgm:prSet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055F69B1-35F6-4FC7-8E48-9032FDD50D56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bg1"/>
              </a:solidFill>
              <a:latin typeface="Arial Narrow" pitchFamily="34" charset="0"/>
            </a:rPr>
            <a:t>Educa</a:t>
          </a:r>
          <a:endParaRPr lang="es-MX" sz="2800" dirty="0">
            <a:solidFill>
              <a:schemeClr val="bg1"/>
            </a:solidFill>
            <a:latin typeface="Arial Narrow" pitchFamily="34" charset="0"/>
          </a:endParaRPr>
        </a:p>
      </dgm:t>
    </dgm:pt>
    <dgm:pt modelId="{97D591DB-ABB4-4F44-887E-520675C0B726}" type="parTrans" cxnId="{AAC0E7EB-B0D3-4D57-89EA-1400478D17C8}">
      <dgm:prSet custT="1"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6B1EFB64-CC1F-4570-B72A-8A324B4E8537}" type="sibTrans" cxnId="{AAC0E7EB-B0D3-4D57-89EA-1400478D17C8}">
      <dgm:prSet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88DB4BDA-D2B1-4240-88A8-4A651F0DCC83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bg1"/>
              </a:solidFill>
              <a:latin typeface="Arial Narrow" pitchFamily="34" charset="0"/>
            </a:rPr>
            <a:t>Incorpora medios</a:t>
          </a:r>
          <a:endParaRPr lang="es-MX" sz="2800" dirty="0">
            <a:solidFill>
              <a:schemeClr val="bg1"/>
            </a:solidFill>
            <a:latin typeface="Arial Narrow" pitchFamily="34" charset="0"/>
          </a:endParaRPr>
        </a:p>
      </dgm:t>
    </dgm:pt>
    <dgm:pt modelId="{FFDD9724-D7F9-45EA-A037-F74A52873EC3}" type="parTrans" cxnId="{95153781-0D63-4504-A80B-347FD2B980E4}">
      <dgm:prSet custT="1"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2A9E7962-FA17-4FCD-82C9-BA56D47BD44E}" type="sibTrans" cxnId="{95153781-0D63-4504-A80B-347FD2B980E4}">
      <dgm:prSet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01BDD06C-BFE1-417A-8A75-31AF6B4531E9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bg1"/>
              </a:solidFill>
              <a:latin typeface="Arial Narrow" pitchFamily="34" charset="0"/>
            </a:rPr>
            <a:t>Facilita y agiliza</a:t>
          </a:r>
        </a:p>
        <a:p>
          <a:r>
            <a:rPr lang="es-MX" sz="2800" dirty="0" smtClean="0">
              <a:solidFill>
                <a:schemeClr val="bg1"/>
              </a:solidFill>
              <a:latin typeface="Arial Narrow" pitchFamily="34" charset="0"/>
            </a:rPr>
            <a:t>E-A</a:t>
          </a:r>
          <a:endParaRPr lang="es-MX" sz="2800" dirty="0">
            <a:solidFill>
              <a:schemeClr val="bg1"/>
            </a:solidFill>
            <a:latin typeface="Arial Narrow" pitchFamily="34" charset="0"/>
          </a:endParaRPr>
        </a:p>
      </dgm:t>
    </dgm:pt>
    <dgm:pt modelId="{52D3F6FE-75E5-4620-97E2-F45806A61E3A}" type="parTrans" cxnId="{66516DC6-67CF-47CC-B2A4-F7423014E2EF}">
      <dgm:prSet custT="1"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7D7BC456-99A7-42C2-BC15-F7518BFC5659}" type="sibTrans" cxnId="{66516DC6-67CF-47CC-B2A4-F7423014E2EF}">
      <dgm:prSet/>
      <dgm:spPr/>
      <dgm:t>
        <a:bodyPr/>
        <a:lstStyle/>
        <a:p>
          <a:endParaRPr lang="es-MX" sz="2800">
            <a:solidFill>
              <a:schemeClr val="bg1"/>
            </a:solidFill>
            <a:latin typeface="Arial Narrow" pitchFamily="34" charset="0"/>
          </a:endParaRPr>
        </a:p>
      </dgm:t>
    </dgm:pt>
    <dgm:pt modelId="{E9A82CFC-2945-4A96-95D8-F36FBC5E701D}" type="pres">
      <dgm:prSet presAssocID="{76755ADD-8F0E-4FC1-846B-126D9553BA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AC26E8A-3402-4D34-901B-D85721DFAD07}" type="pres">
      <dgm:prSet presAssocID="{B4432E70-945E-46D8-96EF-4CB642BB7454}" presName="centerShape" presStyleLbl="node0" presStyleIdx="0" presStyleCnt="1" custScaleX="222499" custScaleY="120378"/>
      <dgm:spPr/>
      <dgm:t>
        <a:bodyPr/>
        <a:lstStyle/>
        <a:p>
          <a:endParaRPr lang="es-MX"/>
        </a:p>
      </dgm:t>
    </dgm:pt>
    <dgm:pt modelId="{CD83B04B-D199-44C4-B743-9329AD231F97}" type="pres">
      <dgm:prSet presAssocID="{9286EF68-7819-4468-AFBB-961D620DA45D}" presName="parTrans" presStyleLbl="sibTrans2D1" presStyleIdx="0" presStyleCnt="4"/>
      <dgm:spPr/>
      <dgm:t>
        <a:bodyPr/>
        <a:lstStyle/>
        <a:p>
          <a:endParaRPr lang="es-MX"/>
        </a:p>
      </dgm:t>
    </dgm:pt>
    <dgm:pt modelId="{28FCC75C-FF25-455A-8185-8ACD01907651}" type="pres">
      <dgm:prSet presAssocID="{9286EF68-7819-4468-AFBB-961D620DA45D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87B5CCEE-FDD8-4F33-B85D-8C8F25F88332}" type="pres">
      <dgm:prSet presAssocID="{91CFA129-471E-4A25-8F51-9CFB1C6E5251}" presName="node" presStyleLbl="node1" presStyleIdx="0" presStyleCnt="4" custScaleX="162538" custRadScaleRad="111049" custRadScaleInc="-13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FE0C86-1B67-4C6F-B419-456A2FCC6453}" type="pres">
      <dgm:prSet presAssocID="{97D591DB-ABB4-4F44-887E-520675C0B726}" presName="parTrans" presStyleLbl="sibTrans2D1" presStyleIdx="1" presStyleCnt="4"/>
      <dgm:spPr/>
      <dgm:t>
        <a:bodyPr/>
        <a:lstStyle/>
        <a:p>
          <a:endParaRPr lang="es-MX"/>
        </a:p>
      </dgm:t>
    </dgm:pt>
    <dgm:pt modelId="{A6BFC964-5CE4-4485-9A88-9C83C200908E}" type="pres">
      <dgm:prSet presAssocID="{97D591DB-ABB4-4F44-887E-520675C0B726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A76CA813-39E9-41D1-B20C-AA68531091EC}" type="pres">
      <dgm:prSet presAssocID="{055F69B1-35F6-4FC7-8E48-9032FDD50D56}" presName="node" presStyleLbl="node1" presStyleIdx="1" presStyleCnt="4" custScaleX="114591" custRadScaleRad="156493" custRadScaleInc="-33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203DC6-05CA-4ABA-BAF9-EF646A2FF9C3}" type="pres">
      <dgm:prSet presAssocID="{FFDD9724-D7F9-45EA-A037-F74A52873EC3}" presName="parTrans" presStyleLbl="sibTrans2D1" presStyleIdx="2" presStyleCnt="4"/>
      <dgm:spPr/>
      <dgm:t>
        <a:bodyPr/>
        <a:lstStyle/>
        <a:p>
          <a:endParaRPr lang="es-MX"/>
        </a:p>
      </dgm:t>
    </dgm:pt>
    <dgm:pt modelId="{9E3BB5CB-FA8A-4326-B061-F2EDF7866D3D}" type="pres">
      <dgm:prSet presAssocID="{FFDD9724-D7F9-45EA-A037-F74A52873EC3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D5007B74-D059-47B2-9BF1-16347C6B3E7C}" type="pres">
      <dgm:prSet presAssocID="{88DB4BDA-D2B1-4240-88A8-4A651F0DCC83}" presName="node" presStyleLbl="node1" presStyleIdx="2" presStyleCnt="4" custScaleX="1490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DAD3E7-3E57-4CEF-8961-4B5DF0E014CF}" type="pres">
      <dgm:prSet presAssocID="{52D3F6FE-75E5-4620-97E2-F45806A61E3A}" presName="parTrans" presStyleLbl="sibTrans2D1" presStyleIdx="3" presStyleCnt="4"/>
      <dgm:spPr/>
      <dgm:t>
        <a:bodyPr/>
        <a:lstStyle/>
        <a:p>
          <a:endParaRPr lang="es-MX"/>
        </a:p>
      </dgm:t>
    </dgm:pt>
    <dgm:pt modelId="{5F0411B6-6115-41D5-BCD6-88DEEBB740EB}" type="pres">
      <dgm:prSet presAssocID="{52D3F6FE-75E5-4620-97E2-F45806A61E3A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A15331E4-77A8-464A-B760-97E4AF07812B}" type="pres">
      <dgm:prSet presAssocID="{01BDD06C-BFE1-417A-8A75-31AF6B4531E9}" presName="node" presStyleLbl="node1" presStyleIdx="3" presStyleCnt="4" custScaleX="151600" custRadScaleRad="162856" custRadScaleInc="-61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6516DC6-67CF-47CC-B2A4-F7423014E2EF}" srcId="{B4432E70-945E-46D8-96EF-4CB642BB7454}" destId="{01BDD06C-BFE1-417A-8A75-31AF6B4531E9}" srcOrd="3" destOrd="0" parTransId="{52D3F6FE-75E5-4620-97E2-F45806A61E3A}" sibTransId="{7D7BC456-99A7-42C2-BC15-F7518BFC5659}"/>
    <dgm:cxn modelId="{384A58A0-9FCF-4F74-B0D5-3632D18A3F4B}" type="presOf" srcId="{88DB4BDA-D2B1-4240-88A8-4A651F0DCC83}" destId="{D5007B74-D059-47B2-9BF1-16347C6B3E7C}" srcOrd="0" destOrd="0" presId="urn:microsoft.com/office/officeart/2005/8/layout/radial5"/>
    <dgm:cxn modelId="{8A9D1D16-8B30-4D72-A5FD-B501A958EC94}" type="presOf" srcId="{97D591DB-ABB4-4F44-887E-520675C0B726}" destId="{A6BFC964-5CE4-4485-9A88-9C83C200908E}" srcOrd="1" destOrd="0" presId="urn:microsoft.com/office/officeart/2005/8/layout/radial5"/>
    <dgm:cxn modelId="{3F8920C6-6FE4-4CD8-B572-C4D3CDA1E384}" type="presOf" srcId="{91CFA129-471E-4A25-8F51-9CFB1C6E5251}" destId="{87B5CCEE-FDD8-4F33-B85D-8C8F25F88332}" srcOrd="0" destOrd="0" presId="urn:microsoft.com/office/officeart/2005/8/layout/radial5"/>
    <dgm:cxn modelId="{F491BC27-6A84-4CEB-8CE9-C9872C675F60}" type="presOf" srcId="{52D3F6FE-75E5-4620-97E2-F45806A61E3A}" destId="{26DAD3E7-3E57-4CEF-8961-4B5DF0E014CF}" srcOrd="0" destOrd="0" presId="urn:microsoft.com/office/officeart/2005/8/layout/radial5"/>
    <dgm:cxn modelId="{4564A494-FB1D-4A02-A4C2-D8F148C955D1}" type="presOf" srcId="{01BDD06C-BFE1-417A-8A75-31AF6B4531E9}" destId="{A15331E4-77A8-464A-B760-97E4AF07812B}" srcOrd="0" destOrd="0" presId="urn:microsoft.com/office/officeart/2005/8/layout/radial5"/>
    <dgm:cxn modelId="{9BA53847-4A7B-4AC3-9D06-4DA9EAF69B86}" type="presOf" srcId="{76755ADD-8F0E-4FC1-846B-126D9553BABE}" destId="{E9A82CFC-2945-4A96-95D8-F36FBC5E701D}" srcOrd="0" destOrd="0" presId="urn:microsoft.com/office/officeart/2005/8/layout/radial5"/>
    <dgm:cxn modelId="{F32F6506-BCDB-4E24-A4E6-37FA94D9A2C5}" type="presOf" srcId="{B4432E70-945E-46D8-96EF-4CB642BB7454}" destId="{FAC26E8A-3402-4D34-901B-D85721DFAD07}" srcOrd="0" destOrd="0" presId="urn:microsoft.com/office/officeart/2005/8/layout/radial5"/>
    <dgm:cxn modelId="{26423F42-E665-470B-9DE8-13716B8DA004}" type="presOf" srcId="{9286EF68-7819-4468-AFBB-961D620DA45D}" destId="{CD83B04B-D199-44C4-B743-9329AD231F97}" srcOrd="0" destOrd="0" presId="urn:microsoft.com/office/officeart/2005/8/layout/radial5"/>
    <dgm:cxn modelId="{95153781-0D63-4504-A80B-347FD2B980E4}" srcId="{B4432E70-945E-46D8-96EF-4CB642BB7454}" destId="{88DB4BDA-D2B1-4240-88A8-4A651F0DCC83}" srcOrd="2" destOrd="0" parTransId="{FFDD9724-D7F9-45EA-A037-F74A52873EC3}" sibTransId="{2A9E7962-FA17-4FCD-82C9-BA56D47BD44E}"/>
    <dgm:cxn modelId="{1F3F6F21-C2D2-4600-BC4A-7E40DFC8052D}" srcId="{B4432E70-945E-46D8-96EF-4CB642BB7454}" destId="{91CFA129-471E-4A25-8F51-9CFB1C6E5251}" srcOrd="0" destOrd="0" parTransId="{9286EF68-7819-4468-AFBB-961D620DA45D}" sibTransId="{65F0B5E3-69A4-436F-85F5-3D33C4C11093}"/>
    <dgm:cxn modelId="{D94F8DBA-C9C2-4C05-BBAD-964B5561223C}" type="presOf" srcId="{9286EF68-7819-4468-AFBB-961D620DA45D}" destId="{28FCC75C-FF25-455A-8185-8ACD01907651}" srcOrd="1" destOrd="0" presId="urn:microsoft.com/office/officeart/2005/8/layout/radial5"/>
    <dgm:cxn modelId="{C4AD9606-A889-4420-B659-D84A213A2ABA}" srcId="{76755ADD-8F0E-4FC1-846B-126D9553BABE}" destId="{B4432E70-945E-46D8-96EF-4CB642BB7454}" srcOrd="0" destOrd="0" parTransId="{B2F50419-2E0B-4233-9334-EE4BBF297392}" sibTransId="{BC1804E7-11AC-4F9F-A8A0-8DE98DF17AFD}"/>
    <dgm:cxn modelId="{D29DAA34-D37D-4B17-BF1A-A332FBED007A}" type="presOf" srcId="{FFDD9724-D7F9-45EA-A037-F74A52873EC3}" destId="{9E3BB5CB-FA8A-4326-B061-F2EDF7866D3D}" srcOrd="1" destOrd="0" presId="urn:microsoft.com/office/officeart/2005/8/layout/radial5"/>
    <dgm:cxn modelId="{141F2B1F-D244-43CA-9B69-493D441D2903}" type="presOf" srcId="{97D591DB-ABB4-4F44-887E-520675C0B726}" destId="{F7FE0C86-1B67-4C6F-B419-456A2FCC6453}" srcOrd="0" destOrd="0" presId="urn:microsoft.com/office/officeart/2005/8/layout/radial5"/>
    <dgm:cxn modelId="{67FC4651-2F07-4F6F-A918-EF46E4AD02B3}" type="presOf" srcId="{FFDD9724-D7F9-45EA-A037-F74A52873EC3}" destId="{13203DC6-05CA-4ABA-BAF9-EF646A2FF9C3}" srcOrd="0" destOrd="0" presId="urn:microsoft.com/office/officeart/2005/8/layout/radial5"/>
    <dgm:cxn modelId="{AAC0E7EB-B0D3-4D57-89EA-1400478D17C8}" srcId="{B4432E70-945E-46D8-96EF-4CB642BB7454}" destId="{055F69B1-35F6-4FC7-8E48-9032FDD50D56}" srcOrd="1" destOrd="0" parTransId="{97D591DB-ABB4-4F44-887E-520675C0B726}" sibTransId="{6B1EFB64-CC1F-4570-B72A-8A324B4E8537}"/>
    <dgm:cxn modelId="{035063C9-E107-42C6-B54D-31B8073010CA}" type="presOf" srcId="{52D3F6FE-75E5-4620-97E2-F45806A61E3A}" destId="{5F0411B6-6115-41D5-BCD6-88DEEBB740EB}" srcOrd="1" destOrd="0" presId="urn:microsoft.com/office/officeart/2005/8/layout/radial5"/>
    <dgm:cxn modelId="{A33DF7DB-49E0-4487-AC10-7613FBD7F882}" type="presOf" srcId="{055F69B1-35F6-4FC7-8E48-9032FDD50D56}" destId="{A76CA813-39E9-41D1-B20C-AA68531091EC}" srcOrd="0" destOrd="0" presId="urn:microsoft.com/office/officeart/2005/8/layout/radial5"/>
    <dgm:cxn modelId="{12624A41-4E99-41A8-9AC6-6E385EEBBE79}" type="presParOf" srcId="{E9A82CFC-2945-4A96-95D8-F36FBC5E701D}" destId="{FAC26E8A-3402-4D34-901B-D85721DFAD07}" srcOrd="0" destOrd="0" presId="urn:microsoft.com/office/officeart/2005/8/layout/radial5"/>
    <dgm:cxn modelId="{27812460-68F5-40C4-969E-A2ED33CE5DD8}" type="presParOf" srcId="{E9A82CFC-2945-4A96-95D8-F36FBC5E701D}" destId="{CD83B04B-D199-44C4-B743-9329AD231F97}" srcOrd="1" destOrd="0" presId="urn:microsoft.com/office/officeart/2005/8/layout/radial5"/>
    <dgm:cxn modelId="{51ECA514-6920-49E3-B37E-5DF22C4F96DB}" type="presParOf" srcId="{CD83B04B-D199-44C4-B743-9329AD231F97}" destId="{28FCC75C-FF25-455A-8185-8ACD01907651}" srcOrd="0" destOrd="0" presId="urn:microsoft.com/office/officeart/2005/8/layout/radial5"/>
    <dgm:cxn modelId="{907A3347-AA71-4FC7-A9B7-74A77FAE46DB}" type="presParOf" srcId="{E9A82CFC-2945-4A96-95D8-F36FBC5E701D}" destId="{87B5CCEE-FDD8-4F33-B85D-8C8F25F88332}" srcOrd="2" destOrd="0" presId="urn:microsoft.com/office/officeart/2005/8/layout/radial5"/>
    <dgm:cxn modelId="{39F9E2A8-64C4-4156-B130-66F06D7018F4}" type="presParOf" srcId="{E9A82CFC-2945-4A96-95D8-F36FBC5E701D}" destId="{F7FE0C86-1B67-4C6F-B419-456A2FCC6453}" srcOrd="3" destOrd="0" presId="urn:microsoft.com/office/officeart/2005/8/layout/radial5"/>
    <dgm:cxn modelId="{81C5AE5B-A4EC-4BE0-BA81-2FEE0E91520E}" type="presParOf" srcId="{F7FE0C86-1B67-4C6F-B419-456A2FCC6453}" destId="{A6BFC964-5CE4-4485-9A88-9C83C200908E}" srcOrd="0" destOrd="0" presId="urn:microsoft.com/office/officeart/2005/8/layout/radial5"/>
    <dgm:cxn modelId="{4853C63C-5151-4AC6-9C68-537EE1D911EB}" type="presParOf" srcId="{E9A82CFC-2945-4A96-95D8-F36FBC5E701D}" destId="{A76CA813-39E9-41D1-B20C-AA68531091EC}" srcOrd="4" destOrd="0" presId="urn:microsoft.com/office/officeart/2005/8/layout/radial5"/>
    <dgm:cxn modelId="{2A25D9D9-73D6-4EE5-9D6C-BACDBADBDBA9}" type="presParOf" srcId="{E9A82CFC-2945-4A96-95D8-F36FBC5E701D}" destId="{13203DC6-05CA-4ABA-BAF9-EF646A2FF9C3}" srcOrd="5" destOrd="0" presId="urn:microsoft.com/office/officeart/2005/8/layout/radial5"/>
    <dgm:cxn modelId="{33F7BDD1-E639-487E-B38A-639D5FDB1832}" type="presParOf" srcId="{13203DC6-05CA-4ABA-BAF9-EF646A2FF9C3}" destId="{9E3BB5CB-FA8A-4326-B061-F2EDF7866D3D}" srcOrd="0" destOrd="0" presId="urn:microsoft.com/office/officeart/2005/8/layout/radial5"/>
    <dgm:cxn modelId="{CEE24B97-8198-4D9D-B091-7F4CFE1AC705}" type="presParOf" srcId="{E9A82CFC-2945-4A96-95D8-F36FBC5E701D}" destId="{D5007B74-D059-47B2-9BF1-16347C6B3E7C}" srcOrd="6" destOrd="0" presId="urn:microsoft.com/office/officeart/2005/8/layout/radial5"/>
    <dgm:cxn modelId="{BECF593A-C962-4C81-A9CA-E6050BEF298C}" type="presParOf" srcId="{E9A82CFC-2945-4A96-95D8-F36FBC5E701D}" destId="{26DAD3E7-3E57-4CEF-8961-4B5DF0E014CF}" srcOrd="7" destOrd="0" presId="urn:microsoft.com/office/officeart/2005/8/layout/radial5"/>
    <dgm:cxn modelId="{C30CD151-0DFD-4356-ABA2-0CA7DACBA1C5}" type="presParOf" srcId="{26DAD3E7-3E57-4CEF-8961-4B5DF0E014CF}" destId="{5F0411B6-6115-41D5-BCD6-88DEEBB740EB}" srcOrd="0" destOrd="0" presId="urn:microsoft.com/office/officeart/2005/8/layout/radial5"/>
    <dgm:cxn modelId="{2EF911D9-46FD-42EE-8D53-D74053154246}" type="presParOf" srcId="{E9A82CFC-2945-4A96-95D8-F36FBC5E701D}" destId="{A15331E4-77A8-464A-B760-97E4AF07812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26E8A-3402-4D34-901B-D85721DFAD07}">
      <dsp:nvSpPr>
        <dsp:cNvPr id="0" name=""/>
        <dsp:cNvSpPr/>
      </dsp:nvSpPr>
      <dsp:spPr>
        <a:xfrm>
          <a:off x="2308689" y="1928829"/>
          <a:ext cx="3301021" cy="1785942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bg1"/>
              </a:solidFill>
              <a:latin typeface="Arial Narrow" pitchFamily="34" charset="0"/>
            </a:rPr>
            <a:t>Características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 smtClean="0">
            <a:solidFill>
              <a:schemeClr val="bg1"/>
            </a:solidFill>
            <a:latin typeface="Arial Narrow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792112" y="2190374"/>
        <a:ext cx="2334175" cy="1262852"/>
      </dsp:txXfrm>
    </dsp:sp>
    <dsp:sp modelId="{CD83B04B-D199-44C4-B743-9329AD231F97}">
      <dsp:nvSpPr>
        <dsp:cNvPr id="0" name=""/>
        <dsp:cNvSpPr/>
      </dsp:nvSpPr>
      <dsp:spPr>
        <a:xfrm rot="16160864">
          <a:off x="3828576" y="1460685"/>
          <a:ext cx="235999" cy="504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solidFill>
              <a:schemeClr val="bg1"/>
            </a:solidFill>
            <a:latin typeface="Arial Narrow" pitchFamily="34" charset="0"/>
          </a:endParaRPr>
        </a:p>
      </dsp:txBody>
      <dsp:txXfrm rot="10800000">
        <a:off x="3864379" y="1596968"/>
        <a:ext cx="165199" cy="302657"/>
      </dsp:txXfrm>
    </dsp:sp>
    <dsp:sp modelId="{87B5CCEE-FDD8-4F33-B85D-8C8F25F88332}">
      <dsp:nvSpPr>
        <dsp:cNvPr id="0" name=""/>
        <dsp:cNvSpPr/>
      </dsp:nvSpPr>
      <dsp:spPr>
        <a:xfrm>
          <a:off x="2729803" y="0"/>
          <a:ext cx="2411432" cy="1483611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2800" kern="1200" dirty="0" smtClean="0">
              <a:solidFill>
                <a:schemeClr val="bg1"/>
              </a:solidFill>
              <a:latin typeface="Arial Narrow" pitchFamily="34" charset="0"/>
            </a:rPr>
            <a:t>Optimiza proceso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2800" kern="1200" dirty="0" smtClean="0">
              <a:solidFill>
                <a:schemeClr val="bg1"/>
              </a:solidFill>
              <a:latin typeface="Arial Narrow" pitchFamily="34" charset="0"/>
            </a:rPr>
            <a:t>E-A</a:t>
          </a:r>
          <a:endParaRPr lang="es-MX" sz="28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082949" y="217270"/>
        <a:ext cx="1705140" cy="1049071"/>
      </dsp:txXfrm>
    </dsp:sp>
    <dsp:sp modelId="{F7FE0C86-1B67-4C6F-B419-456A2FCC6453}">
      <dsp:nvSpPr>
        <dsp:cNvPr id="0" name=""/>
        <dsp:cNvSpPr/>
      </dsp:nvSpPr>
      <dsp:spPr>
        <a:xfrm rot="21496883">
          <a:off x="5681301" y="2515234"/>
          <a:ext cx="178745" cy="504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3703"/>
            <a:lumOff val="69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solidFill>
              <a:schemeClr val="bg1"/>
            </a:solidFill>
            <a:latin typeface="Arial Narrow" pitchFamily="34" charset="0"/>
          </a:endParaRPr>
        </a:p>
      </dsp:txBody>
      <dsp:txXfrm>
        <a:off x="5681313" y="2616923"/>
        <a:ext cx="125122" cy="302657"/>
      </dsp:txXfrm>
    </dsp:sp>
    <dsp:sp modelId="{A76CA813-39E9-41D1-B20C-AA68531091EC}">
      <dsp:nvSpPr>
        <dsp:cNvPr id="0" name=""/>
        <dsp:cNvSpPr/>
      </dsp:nvSpPr>
      <dsp:spPr>
        <a:xfrm>
          <a:off x="5943780" y="1994943"/>
          <a:ext cx="1700085" cy="1483611"/>
        </a:xfrm>
        <a:prstGeom prst="ellipse">
          <a:avLst/>
        </a:prstGeom>
        <a:solidFill>
          <a:schemeClr val="accent6">
            <a:shade val="50000"/>
            <a:hueOff val="0"/>
            <a:satOff val="15491"/>
            <a:lumOff val="1550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bg1"/>
              </a:solidFill>
              <a:latin typeface="Arial Narrow" pitchFamily="34" charset="0"/>
            </a:rPr>
            <a:t>Educa</a:t>
          </a:r>
          <a:endParaRPr lang="es-MX" sz="28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6192752" y="2212213"/>
        <a:ext cx="1202141" cy="1049071"/>
      </dsp:txXfrm>
    </dsp:sp>
    <dsp:sp modelId="{13203DC6-05CA-4ABA-BAF9-EF646A2FF9C3}">
      <dsp:nvSpPr>
        <dsp:cNvPr id="0" name=""/>
        <dsp:cNvSpPr/>
      </dsp:nvSpPr>
      <dsp:spPr>
        <a:xfrm rot="5400000">
          <a:off x="3842334" y="3676444"/>
          <a:ext cx="233732" cy="504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7407"/>
            <a:lumOff val="138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solidFill>
              <a:schemeClr val="bg1"/>
            </a:solidFill>
            <a:latin typeface="Arial Narrow" pitchFamily="34" charset="0"/>
          </a:endParaRPr>
        </a:p>
      </dsp:txBody>
      <dsp:txXfrm>
        <a:off x="3877394" y="3742269"/>
        <a:ext cx="163612" cy="302657"/>
      </dsp:txXfrm>
    </dsp:sp>
    <dsp:sp modelId="{D5007B74-D059-47B2-9BF1-16347C6B3E7C}">
      <dsp:nvSpPr>
        <dsp:cNvPr id="0" name=""/>
        <dsp:cNvSpPr/>
      </dsp:nvSpPr>
      <dsp:spPr>
        <a:xfrm>
          <a:off x="2853642" y="4155775"/>
          <a:ext cx="2211115" cy="1483611"/>
        </a:xfrm>
        <a:prstGeom prst="ellipse">
          <a:avLst/>
        </a:prstGeom>
        <a:solidFill>
          <a:schemeClr val="accent6">
            <a:shade val="50000"/>
            <a:hueOff val="0"/>
            <a:satOff val="30982"/>
            <a:lumOff val="310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bg1"/>
              </a:solidFill>
              <a:latin typeface="Arial Narrow" pitchFamily="34" charset="0"/>
            </a:rPr>
            <a:t>Incorpora medios</a:t>
          </a:r>
          <a:endParaRPr lang="es-MX" sz="28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177452" y="4373045"/>
        <a:ext cx="1563495" cy="1049071"/>
      </dsp:txXfrm>
    </dsp:sp>
    <dsp:sp modelId="{26DAD3E7-3E57-4CEF-8961-4B5DF0E014CF}">
      <dsp:nvSpPr>
        <dsp:cNvPr id="0" name=""/>
        <dsp:cNvSpPr/>
      </dsp:nvSpPr>
      <dsp:spPr>
        <a:xfrm rot="10600984">
          <a:off x="2263116" y="2666758"/>
          <a:ext cx="38882" cy="504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3703"/>
            <a:lumOff val="69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solidFill>
              <a:schemeClr val="bg1"/>
            </a:solidFill>
            <a:latin typeface="Arial Narrow" pitchFamily="34" charset="0"/>
          </a:endParaRPr>
        </a:p>
      </dsp:txBody>
      <dsp:txXfrm rot="10800000">
        <a:off x="2274771" y="2767306"/>
        <a:ext cx="27217" cy="302657"/>
      </dsp:txXfrm>
    </dsp:sp>
    <dsp:sp modelId="{A15331E4-77A8-464A-B760-97E4AF07812B}">
      <dsp:nvSpPr>
        <dsp:cNvPr id="0" name=""/>
        <dsp:cNvSpPr/>
      </dsp:nvSpPr>
      <dsp:spPr>
        <a:xfrm>
          <a:off x="0" y="2244278"/>
          <a:ext cx="2249155" cy="1483611"/>
        </a:xfrm>
        <a:prstGeom prst="ellipse">
          <a:avLst/>
        </a:prstGeom>
        <a:solidFill>
          <a:schemeClr val="accent6">
            <a:shade val="50000"/>
            <a:hueOff val="0"/>
            <a:satOff val="15491"/>
            <a:lumOff val="1550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bg1"/>
              </a:solidFill>
              <a:latin typeface="Arial Narrow" pitchFamily="34" charset="0"/>
            </a:rPr>
            <a:t>Facilita y agiliza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bg1"/>
              </a:solidFill>
              <a:latin typeface="Arial Narrow" pitchFamily="34" charset="0"/>
            </a:rPr>
            <a:t>E-A</a:t>
          </a:r>
          <a:endParaRPr lang="es-MX" sz="28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29381" y="2461548"/>
        <a:ext cx="1590393" cy="1049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0958EA-A1CB-4F6F-B636-722D5BD6EAC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  <p:sndAc>
      <p:stSnd>
        <p:snd r:embed="rId1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C35568-A1AE-4022-B501-5EA62F6435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338C2E7-D659-4A5B-9E09-71171B35A24F}" type="datetimeFigureOut">
              <a:rPr lang="es-MX" smtClean="0"/>
              <a:pPr/>
              <a:t>24/10/2015</a:t>
            </a:fld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30EEEB7-A402-47D5-B692-C4121E56252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atedu.es/ticteando/wp-content/uploads/2014/01/herramientas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28662" y="428604"/>
            <a:ext cx="6500826" cy="123665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MAESTRIA:</a:t>
            </a:r>
            <a:br>
              <a:rPr lang="es-E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s-ES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FORMACION DOCENTE</a:t>
            </a:r>
          </a:p>
        </p:txBody>
      </p:sp>
      <p:pic>
        <p:nvPicPr>
          <p:cNvPr id="18436" name="5 Imagen" descr="http://reportepolitico.files.wordpress.com/2010/12/pag12_logo-cuh1.jpg?w=497"/>
          <p:cNvPicPr>
            <a:picLocks noChangeAspect="1" noChangeArrowheads="1"/>
          </p:cNvPicPr>
          <p:nvPr/>
        </p:nvPicPr>
        <p:blipFill>
          <a:blip r:embed="rId3"/>
          <a:srcRect b="5298"/>
          <a:stretch>
            <a:fillRect/>
          </a:stretch>
        </p:blipFill>
        <p:spPr bwMode="auto">
          <a:xfrm>
            <a:off x="7500958" y="428604"/>
            <a:ext cx="12604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28628" y="1857364"/>
            <a:ext cx="8143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ysClr val="windowText" lastClr="000000"/>
                </a:solidFill>
                <a:latin typeface="Arial Narrow" pitchFamily="34" charset="0"/>
              </a:rPr>
              <a:t>INNOVACION TECNOLOGICA APLICADA A PROCESOS EDUCATIVOS</a:t>
            </a:r>
          </a:p>
          <a:p>
            <a:pPr algn="ctr">
              <a:defRPr/>
            </a:pPr>
            <a:endParaRPr lang="es-ES" sz="2800" b="1" dirty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s-ES" sz="2800" b="1" dirty="0">
                <a:solidFill>
                  <a:sysClr val="windowText" lastClr="000000"/>
                </a:solidFill>
                <a:latin typeface="Arial Narrow" pitchFamily="34" charset="0"/>
              </a:rPr>
              <a:t>MTRA. KARLA GONZÁLEZ HERNÁNDEZ</a:t>
            </a:r>
            <a:endParaRPr lang="es-MX" sz="2800" b="1" dirty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s-ES" sz="2800" b="1" dirty="0">
                <a:solidFill>
                  <a:sysClr val="windowText" lastClr="000000"/>
                </a:solidFill>
                <a:latin typeface="Arial Narrow" pitchFamily="34" charset="0"/>
              </a:rPr>
              <a:t>______________________________________________</a:t>
            </a:r>
          </a:p>
          <a:p>
            <a:pPr algn="ctr">
              <a:defRPr/>
            </a:pPr>
            <a:r>
              <a:rPr lang="es-ES" sz="2800" b="1" dirty="0" smtClean="0">
                <a:solidFill>
                  <a:sysClr val="windowText" lastClr="000000"/>
                </a:solidFill>
                <a:latin typeface="Arial Narrow" pitchFamily="34" charset="0"/>
              </a:rPr>
              <a:t>“</a:t>
            </a:r>
            <a:r>
              <a:rPr lang="es-ES" sz="2800" b="1" dirty="0">
                <a:solidFill>
                  <a:sysClr val="windowText" lastClr="000000"/>
                </a:solidFill>
                <a:latin typeface="Arial Narrow" pitchFamily="34" charset="0"/>
              </a:rPr>
              <a:t>HERRAMIENTAS PARA LA ELABORACIÓN</a:t>
            </a:r>
          </a:p>
          <a:p>
            <a:pPr algn="ctr">
              <a:defRPr/>
            </a:pPr>
            <a:r>
              <a:rPr lang="es-ES" sz="2800" b="1" dirty="0">
                <a:solidFill>
                  <a:sysClr val="windowText" lastClr="000000"/>
                </a:solidFill>
                <a:latin typeface="Arial Narrow" pitchFamily="34" charset="0"/>
              </a:rPr>
              <a:t> DE EVALUACIONES EN LINEA” </a:t>
            </a:r>
          </a:p>
          <a:p>
            <a:pPr algn="ctr">
              <a:defRPr/>
            </a:pPr>
            <a:endParaRPr lang="es-ES" sz="2800" b="1" dirty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s-ES" sz="2800" b="1" dirty="0">
                <a:solidFill>
                  <a:sysClr val="windowText" lastClr="000000"/>
                </a:solidFill>
                <a:latin typeface="Arial Narrow" pitchFamily="34" charset="0"/>
              </a:rPr>
              <a:t>EXPOSITOR: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s-ES" sz="2800" b="1" dirty="0">
                <a:solidFill>
                  <a:sysClr val="windowText" lastClr="000000"/>
                </a:solidFill>
                <a:latin typeface="Arial Narrow" pitchFamily="34" charset="0"/>
              </a:rPr>
              <a:t> MARIA DEL CARMEN SALINAS ACOSTA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s-ES" sz="2800" b="1" dirty="0">
                <a:solidFill>
                  <a:sysClr val="windowText" lastClr="000000"/>
                </a:solidFill>
                <a:latin typeface="Arial Narrow" pitchFamily="34" charset="0"/>
              </a:rPr>
              <a:t>CELIA OLIMPIA SEGURA </a:t>
            </a:r>
            <a:r>
              <a:rPr lang="es-ES" sz="2800" b="1" dirty="0" smtClean="0">
                <a:solidFill>
                  <a:sysClr val="windowText" lastClr="000000"/>
                </a:solidFill>
                <a:latin typeface="Arial Narrow" pitchFamily="34" charset="0"/>
              </a:rPr>
              <a:t>PEÑA</a:t>
            </a:r>
            <a:endParaRPr lang="es-MX" sz="2800" dirty="0"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0" b="50000"/>
          <a:stretch/>
        </p:blipFill>
        <p:spPr>
          <a:xfrm>
            <a:off x="4355976" y="692696"/>
            <a:ext cx="3829050" cy="908713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23728" y="477508"/>
            <a:ext cx="105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2.-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3" t="10101" r="10446" b="84476"/>
          <a:stretch/>
        </p:blipFill>
        <p:spPr>
          <a:xfrm>
            <a:off x="251519" y="4149080"/>
            <a:ext cx="8529623" cy="2252481"/>
          </a:xfrm>
          <a:prstGeom prst="rect">
            <a:avLst/>
          </a:prstGeom>
        </p:spPr>
      </p:pic>
      <p:sp>
        <p:nvSpPr>
          <p:cNvPr id="5" name="4 Flecha abajo"/>
          <p:cNvSpPr/>
          <p:nvPr/>
        </p:nvSpPr>
        <p:spPr>
          <a:xfrm>
            <a:off x="4944864" y="1952060"/>
            <a:ext cx="576064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6699" r="8095" b="6952"/>
          <a:stretch/>
        </p:blipFill>
        <p:spPr>
          <a:xfrm>
            <a:off x="619501" y="1967355"/>
            <a:ext cx="2554515" cy="20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23079" r="12544" b="31641"/>
          <a:stretch/>
        </p:blipFill>
        <p:spPr>
          <a:xfrm>
            <a:off x="1475656" y="3284984"/>
            <a:ext cx="6607382" cy="3105313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627784" y="692696"/>
            <a:ext cx="558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Características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779347" y="1518014"/>
            <a:ext cx="86409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6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6114"/>
            <a:ext cx="4032448" cy="110466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23727" y="477508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.-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22580" r="8974" b="53419"/>
          <a:stretch/>
        </p:blipFill>
        <p:spPr>
          <a:xfrm>
            <a:off x="1979712" y="4365104"/>
            <a:ext cx="6865551" cy="190599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7" y="2060848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45186" r="8974" b="6532"/>
          <a:stretch/>
        </p:blipFill>
        <p:spPr>
          <a:xfrm>
            <a:off x="2123728" y="3068960"/>
            <a:ext cx="6552728" cy="345638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b="2561"/>
          <a:stretch/>
        </p:blipFill>
        <p:spPr>
          <a:xfrm>
            <a:off x="611560" y="332656"/>
            <a:ext cx="239891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4022" r="8638" b="4684"/>
          <a:stretch/>
        </p:blipFill>
        <p:spPr>
          <a:xfrm>
            <a:off x="3131840" y="980728"/>
            <a:ext cx="5684814" cy="463517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2520280" cy="44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39952" y="1124744"/>
            <a:ext cx="3194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5400" b="1" dirty="0" err="1">
                <a:solidFill>
                  <a:schemeClr val="bg1"/>
                </a:solidFill>
              </a:rPr>
              <a:t>GiveTest</a:t>
            </a:r>
            <a:endParaRPr lang="es-ES" sz="54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3488809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solidFill>
                  <a:schemeClr val="bg1"/>
                </a:solidFill>
                <a:latin typeface="Arial Narrow" pitchFamily="34" charset="0"/>
              </a:rPr>
              <a:t>Solución </a:t>
            </a:r>
            <a:r>
              <a:rPr lang="es-MX" sz="2800" dirty="0">
                <a:solidFill>
                  <a:schemeClr val="bg1"/>
                </a:solidFill>
                <a:latin typeface="Arial Narrow" pitchFamily="34" charset="0"/>
              </a:rPr>
              <a:t>integral para crear, administrar y analizar minuciosamente los </a:t>
            </a:r>
            <a:r>
              <a:rPr lang="es-MX" sz="2800" dirty="0" err="1">
                <a:solidFill>
                  <a:schemeClr val="bg1"/>
                </a:solidFill>
                <a:latin typeface="Arial Narrow" pitchFamily="34" charset="0"/>
              </a:rPr>
              <a:t>tests</a:t>
            </a:r>
            <a:r>
              <a:rPr lang="es-MX" sz="2800" dirty="0">
                <a:solidFill>
                  <a:schemeClr val="bg1"/>
                </a:solidFill>
                <a:latin typeface="Arial Narrow" pitchFamily="34" charset="0"/>
              </a:rPr>
              <a:t> a través de Internet e Intranet</a:t>
            </a:r>
            <a:r>
              <a:rPr lang="es-MX" sz="2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es-MX" sz="2800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Arial Narrow" pitchFamily="34" charset="0"/>
              </a:rPr>
              <a:t>El programa representa la manera rápida y profesional de crear y organizar </a:t>
            </a:r>
            <a:r>
              <a:rPr lang="es-MX" sz="2800" dirty="0" err="1">
                <a:solidFill>
                  <a:schemeClr val="bg1"/>
                </a:solidFill>
                <a:latin typeface="Arial Narrow" pitchFamily="34" charset="0"/>
              </a:rPr>
              <a:t>tests</a:t>
            </a:r>
            <a:r>
              <a:rPr lang="es-MX" sz="2800" dirty="0">
                <a:solidFill>
                  <a:schemeClr val="bg1"/>
                </a:solidFill>
                <a:latin typeface="Arial Narrow" pitchFamily="34" charset="0"/>
              </a:rPr>
              <a:t> para los empleados, alumnos o la gente que está estudiando o pasando un curso de prácticas</a:t>
            </a:r>
            <a:r>
              <a:rPr lang="es-MX" sz="2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s-MX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r="6475" b="9356"/>
          <a:stretch/>
        </p:blipFill>
        <p:spPr>
          <a:xfrm>
            <a:off x="541941" y="1586409"/>
            <a:ext cx="3317145" cy="169184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7" y="477508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.-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6156176" y="2048074"/>
            <a:ext cx="576064" cy="1230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7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3727" y="477508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.-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04980"/>
            <a:ext cx="4195874" cy="98386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6" y="2303986"/>
            <a:ext cx="2228850" cy="41448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43808" y="2852936"/>
            <a:ext cx="5734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>
                <a:solidFill>
                  <a:schemeClr val="bg1"/>
                </a:solidFill>
                <a:latin typeface="Arial Narrow" pitchFamily="34" charset="0"/>
              </a:rPr>
              <a:t>Permite crear </a:t>
            </a:r>
            <a:r>
              <a:rPr lang="es-MX" sz="3200" dirty="0">
                <a:solidFill>
                  <a:schemeClr val="bg1"/>
                </a:solidFill>
                <a:latin typeface="Arial Narrow" pitchFamily="34" charset="0"/>
              </a:rPr>
              <a:t>encuestas en </a:t>
            </a:r>
            <a:r>
              <a:rPr lang="es-MX" sz="3200" dirty="0" smtClean="0">
                <a:solidFill>
                  <a:schemeClr val="bg1"/>
                </a:solidFill>
                <a:latin typeface="Arial Narrow" pitchFamily="34" charset="0"/>
              </a:rPr>
              <a:t>línea rápidamente. desde </a:t>
            </a:r>
            <a:r>
              <a:rPr lang="es-MX" sz="3200" dirty="0">
                <a:solidFill>
                  <a:schemeClr val="bg1"/>
                </a:solidFill>
                <a:latin typeface="Arial Narrow" pitchFamily="34" charset="0"/>
              </a:rPr>
              <a:t>cero, utilizar un modelo de encuesta redactada por profesionales o cargar una propia directamente desde su computadora. 100% personalizables.</a:t>
            </a:r>
          </a:p>
        </p:txBody>
      </p:sp>
    </p:spTree>
    <p:extLst>
      <p:ext uri="{BB962C8B-B14F-4D97-AF65-F5344CB8AC3E}">
        <p14:creationId xmlns:p14="http://schemas.microsoft.com/office/powerpoint/2010/main" val="22083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55371" y="436510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bg1"/>
                </a:solidFill>
              </a:rPr>
              <a:t>.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>
                <a:solidFill>
                  <a:schemeClr val="bg1"/>
                </a:solidFill>
              </a:rPr>
              <a:t>Permite crear pruebas, exámenes, evaluaciones, exámenes u obtener retroalimentación de encuestas y sondeos. De forma gratuita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42444" y="1124744"/>
            <a:ext cx="4189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Questbase</a:t>
            </a:r>
            <a:r>
              <a:rPr lang="es-MX" sz="5400" b="1" dirty="0"/>
              <a:t>.</a:t>
            </a:r>
            <a:r>
              <a:rPr lang="es-MX" sz="5400" dirty="0"/>
              <a:t> </a:t>
            </a:r>
            <a:endParaRPr lang="es-ES" sz="54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23726" y="699574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.-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0" y="2048074"/>
            <a:ext cx="2181074" cy="2173014"/>
          </a:xfrm>
          <a:prstGeom prst="rect">
            <a:avLst/>
          </a:prstGeom>
        </p:spPr>
      </p:pic>
      <p:sp>
        <p:nvSpPr>
          <p:cNvPr id="6" name="5 Flecha abajo"/>
          <p:cNvSpPr/>
          <p:nvPr/>
        </p:nvSpPr>
        <p:spPr>
          <a:xfrm>
            <a:off x="5724128" y="2192090"/>
            <a:ext cx="720080" cy="2028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3607" y="3212976"/>
            <a:ext cx="66967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bg1"/>
                </a:solidFill>
              </a:rPr>
              <a:t>Está </a:t>
            </a:r>
            <a:r>
              <a:rPr lang="es-MX" sz="2000" dirty="0">
                <a:solidFill>
                  <a:schemeClr val="bg1"/>
                </a:solidFill>
              </a:rPr>
              <a:t>en castellano. Te guía en todo momento a la hora de elaborar la rúbrica. </a:t>
            </a:r>
            <a:endParaRPr lang="es-MX" sz="2000" dirty="0" smtClean="0">
              <a:solidFill>
                <a:schemeClr val="bg1"/>
              </a:solidFill>
            </a:endParaRPr>
          </a:p>
          <a:p>
            <a:pPr algn="just"/>
            <a:endParaRPr lang="es-MX" sz="2000" dirty="0" smtClean="0">
              <a:solidFill>
                <a:schemeClr val="bg1"/>
              </a:solidFill>
            </a:endParaRPr>
          </a:p>
          <a:p>
            <a:pPr algn="just"/>
            <a:r>
              <a:rPr lang="es-MX" sz="2000" dirty="0" smtClean="0">
                <a:solidFill>
                  <a:schemeClr val="bg1"/>
                </a:solidFill>
              </a:rPr>
              <a:t>Ofrece </a:t>
            </a:r>
            <a:r>
              <a:rPr lang="es-MX" sz="2000" dirty="0">
                <a:solidFill>
                  <a:schemeClr val="bg1"/>
                </a:solidFill>
              </a:rPr>
              <a:t>una serie de indicadores ya </a:t>
            </a:r>
            <a:r>
              <a:rPr lang="es-MX" sz="2000" dirty="0" smtClean="0">
                <a:solidFill>
                  <a:schemeClr val="bg1"/>
                </a:solidFill>
              </a:rPr>
              <a:t>graduados </a:t>
            </a:r>
            <a:r>
              <a:rPr lang="es-MX" sz="2000" dirty="0">
                <a:solidFill>
                  <a:schemeClr val="bg1"/>
                </a:solidFill>
              </a:rPr>
              <a:t>de mayor a menor complejidad. </a:t>
            </a:r>
            <a:endParaRPr lang="es-MX" sz="2000" dirty="0" smtClean="0">
              <a:solidFill>
                <a:schemeClr val="bg1"/>
              </a:solidFill>
            </a:endParaRPr>
          </a:p>
          <a:p>
            <a:pPr algn="just"/>
            <a:endParaRPr lang="es-MX" sz="2000" dirty="0" smtClean="0">
              <a:solidFill>
                <a:schemeClr val="bg1"/>
              </a:solidFill>
            </a:endParaRPr>
          </a:p>
          <a:p>
            <a:pPr algn="just"/>
            <a:r>
              <a:rPr lang="es-MX" sz="2000" dirty="0" smtClean="0">
                <a:solidFill>
                  <a:schemeClr val="bg1"/>
                </a:solidFill>
              </a:rPr>
              <a:t>Las </a:t>
            </a:r>
            <a:r>
              <a:rPr lang="es-MX" sz="2000" dirty="0">
                <a:solidFill>
                  <a:schemeClr val="bg1"/>
                </a:solidFill>
              </a:rPr>
              <a:t>temáticas que ofrece la herramienta son proyectos orales, productos, multimedia, ciencias, investigación, escritura, destrezas de trabajo, matemáticas, arte</a:t>
            </a:r>
            <a:r>
              <a:rPr lang="es-MX" sz="2000" dirty="0" smtClean="0">
                <a:solidFill>
                  <a:schemeClr val="bg1"/>
                </a:solidFill>
              </a:rPr>
              <a:t>, música </a:t>
            </a:r>
            <a:r>
              <a:rPr lang="es-MX" sz="2000" dirty="0">
                <a:solidFill>
                  <a:schemeClr val="bg1"/>
                </a:solidFill>
              </a:rPr>
              <a:t>y lectura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2619375" cy="174307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123726" y="699574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.-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Flecha abajo 4"/>
          <p:cNvSpPr/>
          <p:nvPr/>
        </p:nvSpPr>
        <p:spPr>
          <a:xfrm rot="2592524">
            <a:off x="3388339" y="1713709"/>
            <a:ext cx="86409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83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9888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http://</a:t>
            </a:r>
            <a:r>
              <a:rPr lang="es-MX" sz="2400" dirty="0" smtClean="0">
                <a:solidFill>
                  <a:schemeClr val="bg1"/>
                </a:solidFill>
              </a:rPr>
              <a:t>www.questionpro.com/es/software-para-encuestas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http://www.theflippedclassroom.es/15-herramientas-online-para-crear-evaluaciones-examenes-encuestas</a:t>
            </a:r>
            <a:r>
              <a:rPr lang="es-MX" sz="2400" dirty="0" smtClean="0">
                <a:solidFill>
                  <a:schemeClr val="bg1"/>
                </a:solidFill>
              </a:rPr>
              <a:t>/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dirty="0" smtClean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8027" y="764704"/>
            <a:ext cx="75332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Referencias bibliográficas</a:t>
            </a:r>
            <a:endParaRPr lang="es-E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32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114298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OBJETIVO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57620" y="1571612"/>
            <a:ext cx="4500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smtClean="0">
                <a:latin typeface="Arial Narrow" pitchFamily="34" charset="0"/>
              </a:rPr>
              <a:t>El objetivo principal de esta exposición es dar a conocer al receptor que son y cuales son las herramientas que nos permiten la elaboración de evaluaciones en línea y; su funcionalidad.</a:t>
            </a:r>
            <a:endParaRPr lang="es-MX" sz="3600" dirty="0">
              <a:latin typeface="Arial Narrow" pitchFamily="34" charset="0"/>
            </a:endParaRPr>
          </a:p>
        </p:txBody>
      </p:sp>
      <p:pic>
        <p:nvPicPr>
          <p:cNvPr id="5" name="4 Imagen" descr="tecnologia y electronica.jpg"/>
          <p:cNvPicPr>
            <a:picLocks noChangeAspect="1"/>
          </p:cNvPicPr>
          <p:nvPr/>
        </p:nvPicPr>
        <p:blipFill>
          <a:blip r:embed="rId2"/>
          <a:srcRect b="13776"/>
          <a:stretch>
            <a:fillRect/>
          </a:stretch>
        </p:blipFill>
        <p:spPr>
          <a:xfrm rot="20706096">
            <a:off x="851267" y="3001364"/>
            <a:ext cx="2759301" cy="2438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hutterstock_79192552.jpg"/>
          <p:cNvPicPr>
            <a:picLocks noChangeAspect="1"/>
          </p:cNvPicPr>
          <p:nvPr/>
        </p:nvPicPr>
        <p:blipFill>
          <a:blip r:embed="rId2"/>
          <a:srcRect t="12561" b="18408"/>
          <a:stretch>
            <a:fillRect/>
          </a:stretch>
        </p:blipFill>
        <p:spPr>
          <a:xfrm>
            <a:off x="2643174" y="4429132"/>
            <a:ext cx="4380762" cy="214314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285852" y="1142984"/>
            <a:ext cx="7377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Tecnología educativa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42976" y="2428868"/>
            <a:ext cx="7358114" cy="2214578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Disciplina que estudia los medios y los recursos didácticos que se pueden utilizar en  la formación.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928662" y="428604"/>
          <a:ext cx="764386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3000372"/>
            <a:ext cx="1357322" cy="9400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n-ea"/>
                <a:cs typeface="+mn-cs"/>
              </a:rPr>
              <a:t>Presencia </a:t>
            </a:r>
            <a:endParaRPr lang="es-E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00232" y="2714620"/>
            <a:ext cx="4038600" cy="3114684"/>
          </a:xfrm>
          <a:noFill/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Arial Narrow" pitchFamily="34" charset="0"/>
              </a:rPr>
              <a:t>Hogar, </a:t>
            </a:r>
            <a:r>
              <a:rPr lang="es-ES" dirty="0">
                <a:latin typeface="Arial Narrow" pitchFamily="34" charset="0"/>
              </a:rPr>
              <a:t>en la administración, en la vida </a:t>
            </a:r>
            <a:r>
              <a:rPr lang="es-ES" dirty="0" smtClean="0">
                <a:latin typeface="Arial Narrow" pitchFamily="34" charset="0"/>
              </a:rPr>
              <a:t>cotidiana.</a:t>
            </a:r>
            <a:endParaRPr lang="es-ES_tradnl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S_tradnl" dirty="0">
                <a:latin typeface="Arial Narrow" pitchFamily="34" charset="0"/>
              </a:rPr>
              <a:t>Su uso se hace imprescindible en la </a:t>
            </a:r>
            <a:r>
              <a:rPr lang="es-ES_tradnl" dirty="0" smtClean="0">
                <a:latin typeface="Arial Narrow" pitchFamily="34" charset="0"/>
              </a:rPr>
              <a:t>actualidad.</a:t>
            </a:r>
            <a:endParaRPr lang="es-ES" dirty="0">
              <a:latin typeface="Arial Narrow" pitchFamily="34" charset="0"/>
            </a:endParaRPr>
          </a:p>
        </p:txBody>
      </p:sp>
      <p:pic>
        <p:nvPicPr>
          <p:cNvPr id="14343" name="Picture 7" descr="j019538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57950" y="1571612"/>
            <a:ext cx="1795463" cy="1833563"/>
          </a:xfrm>
        </p:spPr>
      </p:pic>
    </p:spTree>
  </p:cSld>
  <p:clrMapOvr>
    <a:masterClrMapping/>
  </p:clrMapOvr>
  <p:transition>
    <p:zo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29025" y="476672"/>
            <a:ext cx="8229600" cy="1431032"/>
          </a:xfrm>
        </p:spPr>
        <p:txBody>
          <a:bodyPr>
            <a:noAutofit/>
          </a:bodyPr>
          <a:lstStyle/>
          <a:p>
            <a:r>
              <a:rPr lang="es-E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n-ea"/>
                <a:cs typeface="+mn-cs"/>
              </a:rPr>
              <a:t>MEDIOS Y RECURSOS DIDÁCTICOS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8596" y="2143116"/>
            <a:ext cx="7572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4000" dirty="0" smtClean="0">
                <a:latin typeface="Arial Narrow" pitchFamily="34" charset="0"/>
              </a:rPr>
              <a:t>INSTRUMENTOS: pizarra, diapositivas, ordenador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4000" dirty="0" smtClean="0">
                <a:latin typeface="Arial Narrow" pitchFamily="34" charset="0"/>
              </a:rPr>
              <a:t>Herramientas de ayuda para llevar a cabo tareas.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4000" dirty="0" smtClean="0">
                <a:latin typeface="Arial Narrow" pitchFamily="34" charset="0"/>
              </a:rPr>
              <a:t>Uso correcto y adecuado.</a:t>
            </a:r>
            <a:endParaRPr lang="es-MX" sz="40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"/>
          <a:stretch/>
        </p:blipFill>
        <p:spPr>
          <a:xfrm>
            <a:off x="251520" y="188640"/>
            <a:ext cx="874811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rramientas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2499" y="1252239"/>
            <a:ext cx="133406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366431" y="1252239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 Narrow" pitchFamily="34" charset="0"/>
              </a:rPr>
              <a:t>FUNCION: Permite </a:t>
            </a:r>
            <a:r>
              <a:rPr lang="es-MX" sz="2000" dirty="0">
                <a:latin typeface="Arial Narrow" pitchFamily="34" charset="0"/>
              </a:rPr>
              <a:t>establecer metas y cronogramas te permiten definir tus objetivos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4685074" y="2303997"/>
            <a:ext cx="1161489" cy="59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1" b="36276"/>
          <a:stretch/>
        </p:blipFill>
        <p:spPr>
          <a:xfrm>
            <a:off x="574913" y="1662540"/>
            <a:ext cx="3387822" cy="290740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7" t="9263" r="5522" b="39489"/>
          <a:stretch/>
        </p:blipFill>
        <p:spPr>
          <a:xfrm>
            <a:off x="4499992" y="3284984"/>
            <a:ext cx="3744416" cy="331833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084168" y="47667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/>
              <a:t>Exatime </a:t>
            </a:r>
            <a:endParaRPr lang="es-MX" sz="4800" b="1" dirty="0"/>
          </a:p>
        </p:txBody>
      </p:sp>
      <p:sp>
        <p:nvSpPr>
          <p:cNvPr id="9" name="8 Rectángulo"/>
          <p:cNvSpPr/>
          <p:nvPr/>
        </p:nvSpPr>
        <p:spPr>
          <a:xfrm>
            <a:off x="2123728" y="477508"/>
            <a:ext cx="105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1.-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t="4104" r="13455" b="16289"/>
          <a:stretch/>
        </p:blipFill>
        <p:spPr>
          <a:xfrm>
            <a:off x="1763688" y="404664"/>
            <a:ext cx="5400600" cy="61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5.9|1.4|3.1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1047</TotalTime>
  <Words>331</Words>
  <Application>Microsoft Office PowerPoint</Application>
  <PresentationFormat>Presentación en pantalla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Century Gothic</vt:lpstr>
      <vt:lpstr>Rockwell</vt:lpstr>
      <vt:lpstr>Wingdings</vt:lpstr>
      <vt:lpstr>Wingdings 2</vt:lpstr>
      <vt:lpstr>Fundición</vt:lpstr>
      <vt:lpstr>MAESTRIA: FORMACION DOCENTE</vt:lpstr>
      <vt:lpstr>Presentación de PowerPoint</vt:lpstr>
      <vt:lpstr>Presentación de PowerPoint</vt:lpstr>
      <vt:lpstr>Presentación de PowerPoint</vt:lpstr>
      <vt:lpstr>Presencia </vt:lpstr>
      <vt:lpstr>MEDIOS Y RECURSOS DIDÁCTICOS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Octavio</dc:creator>
  <cp:lastModifiedBy>ALUMNO CUH</cp:lastModifiedBy>
  <cp:revision>49</cp:revision>
  <dcterms:created xsi:type="dcterms:W3CDTF">2015-10-21T10:21:54Z</dcterms:created>
  <dcterms:modified xsi:type="dcterms:W3CDTF">2015-10-24T18:13:19Z</dcterms:modified>
</cp:coreProperties>
</file>