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71" r:id="rId3"/>
    <p:sldId id="270" r:id="rId4"/>
    <p:sldId id="257" r:id="rId5"/>
    <p:sldId id="266" r:id="rId6"/>
    <p:sldId id="258" r:id="rId7"/>
    <p:sldId id="260" r:id="rId8"/>
    <p:sldId id="269" r:id="rId9"/>
    <p:sldId id="272" r:id="rId10"/>
    <p:sldId id="273" r:id="rId11"/>
    <p:sldId id="274" r:id="rId12"/>
    <p:sldId id="275" r:id="rId13"/>
    <p:sldId id="276" r:id="rId14"/>
    <p:sldId id="265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647" autoAdjust="0"/>
    <p:restoredTop sz="94660"/>
  </p:normalViewPr>
  <p:slideViewPr>
    <p:cSldViewPr>
      <p:cViewPr varScale="1">
        <p:scale>
          <a:sx n="74" d="100"/>
          <a:sy n="74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9ECE0-A267-4CC0-8143-2BA817196BD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76F2C45-0334-4192-BB42-22C7E21E2EB4}">
      <dgm:prSet phldrT="[Texto]"/>
      <dgm:spPr/>
      <dgm:t>
        <a:bodyPr/>
        <a:lstStyle/>
        <a:p>
          <a:r>
            <a:rPr lang="es-MX" dirty="0" smtClean="0">
              <a:latin typeface="LovelexieHandwritten" pitchFamily="2" charset="0"/>
            </a:rPr>
            <a:t>Dos dimensiones</a:t>
          </a:r>
          <a:endParaRPr lang="es-MX" dirty="0">
            <a:latin typeface="LovelexieHandwritten" pitchFamily="2" charset="0"/>
          </a:endParaRPr>
        </a:p>
      </dgm:t>
    </dgm:pt>
    <dgm:pt modelId="{45F90378-67C6-4888-81FE-A291CAADDFC4}" type="parTrans" cxnId="{F913CC7A-DDCB-45FB-A59B-BC7FF4545B5D}">
      <dgm:prSet/>
      <dgm:spPr/>
      <dgm:t>
        <a:bodyPr/>
        <a:lstStyle/>
        <a:p>
          <a:endParaRPr lang="es-MX">
            <a:latin typeface="LovelexieHandwritten" pitchFamily="2" charset="0"/>
          </a:endParaRPr>
        </a:p>
      </dgm:t>
    </dgm:pt>
    <dgm:pt modelId="{498E2AC0-E078-4CF1-9F64-7D6947B08DBF}" type="sibTrans" cxnId="{F913CC7A-DDCB-45FB-A59B-BC7FF4545B5D}">
      <dgm:prSet/>
      <dgm:spPr/>
      <dgm:t>
        <a:bodyPr/>
        <a:lstStyle/>
        <a:p>
          <a:endParaRPr lang="es-MX">
            <a:latin typeface="LovelexieHandwritten" pitchFamily="2" charset="0"/>
          </a:endParaRPr>
        </a:p>
      </dgm:t>
    </dgm:pt>
    <dgm:pt modelId="{170E2E17-6159-49ED-8E2D-3E2D36E43AD0}">
      <dgm:prSet phldrT="[Texto]"/>
      <dgm:spPr/>
      <dgm:t>
        <a:bodyPr/>
        <a:lstStyle/>
        <a:p>
          <a:r>
            <a:rPr lang="es-MX" dirty="0" smtClean="0">
              <a:latin typeface="LovelexieHandwritten" pitchFamily="2" charset="0"/>
            </a:rPr>
            <a:t>Tres Dimensiones</a:t>
          </a:r>
          <a:endParaRPr lang="es-MX" dirty="0">
            <a:latin typeface="LovelexieHandwritten" pitchFamily="2" charset="0"/>
          </a:endParaRPr>
        </a:p>
      </dgm:t>
    </dgm:pt>
    <dgm:pt modelId="{162AA8C5-AF99-486E-A1D6-ADE0163B0303}" type="parTrans" cxnId="{D2FA6344-829D-4758-819E-0ACE4765D715}">
      <dgm:prSet/>
      <dgm:spPr/>
      <dgm:t>
        <a:bodyPr/>
        <a:lstStyle/>
        <a:p>
          <a:endParaRPr lang="es-MX">
            <a:latin typeface="LovelexieHandwritten" pitchFamily="2" charset="0"/>
          </a:endParaRPr>
        </a:p>
      </dgm:t>
    </dgm:pt>
    <dgm:pt modelId="{AC818D4D-C778-4A90-9CCF-594312751668}" type="sibTrans" cxnId="{D2FA6344-829D-4758-819E-0ACE4765D715}">
      <dgm:prSet/>
      <dgm:spPr/>
      <dgm:t>
        <a:bodyPr/>
        <a:lstStyle/>
        <a:p>
          <a:endParaRPr lang="es-MX">
            <a:latin typeface="LovelexieHandwritten" pitchFamily="2" charset="0"/>
          </a:endParaRPr>
        </a:p>
      </dgm:t>
    </dgm:pt>
    <dgm:pt modelId="{35B3F16E-CE9A-412C-8681-9BF7F109F48A}">
      <dgm:prSet phldrT="[Texto]"/>
      <dgm:spPr/>
      <dgm:t>
        <a:bodyPr/>
        <a:lstStyle/>
        <a:p>
          <a:r>
            <a:rPr lang="es-MX" dirty="0" smtClean="0">
              <a:latin typeface="LovelexieHandwritten" pitchFamily="2" charset="0"/>
            </a:rPr>
            <a:t>Mixtas</a:t>
          </a:r>
          <a:endParaRPr lang="es-MX" dirty="0">
            <a:latin typeface="LovelexieHandwritten" pitchFamily="2" charset="0"/>
          </a:endParaRPr>
        </a:p>
      </dgm:t>
    </dgm:pt>
    <dgm:pt modelId="{9231F08D-029D-405C-87DC-3D18F96C6B4B}" type="parTrans" cxnId="{850DA6F2-1D13-4929-9ACD-3ED110578E0E}">
      <dgm:prSet/>
      <dgm:spPr/>
      <dgm:t>
        <a:bodyPr/>
        <a:lstStyle/>
        <a:p>
          <a:endParaRPr lang="es-MX">
            <a:latin typeface="LovelexieHandwritten" pitchFamily="2" charset="0"/>
          </a:endParaRPr>
        </a:p>
      </dgm:t>
    </dgm:pt>
    <dgm:pt modelId="{66FAEFA4-ED6C-4B6C-8460-D7ACA7A28D96}" type="sibTrans" cxnId="{850DA6F2-1D13-4929-9ACD-3ED110578E0E}">
      <dgm:prSet/>
      <dgm:spPr/>
      <dgm:t>
        <a:bodyPr/>
        <a:lstStyle/>
        <a:p>
          <a:endParaRPr lang="es-MX">
            <a:latin typeface="LovelexieHandwritten" pitchFamily="2" charset="0"/>
          </a:endParaRPr>
        </a:p>
      </dgm:t>
    </dgm:pt>
    <dgm:pt modelId="{3F51DEB0-6BE4-4D6C-9268-48589D7DF19E}" type="pres">
      <dgm:prSet presAssocID="{9E19ECE0-A267-4CC0-8143-2BA817196BD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914EC49-7069-49F9-A1DE-8B8ED8FC60B2}" type="pres">
      <dgm:prSet presAssocID="{9E19ECE0-A267-4CC0-8143-2BA817196BD7}" presName="wedge1" presStyleLbl="node1" presStyleIdx="0" presStyleCnt="3"/>
      <dgm:spPr/>
      <dgm:t>
        <a:bodyPr/>
        <a:lstStyle/>
        <a:p>
          <a:endParaRPr lang="es-MX"/>
        </a:p>
      </dgm:t>
    </dgm:pt>
    <dgm:pt modelId="{FFEBBED4-E727-4804-98EC-1D122C6ECEB6}" type="pres">
      <dgm:prSet presAssocID="{9E19ECE0-A267-4CC0-8143-2BA817196BD7}" presName="dummy1a" presStyleCnt="0"/>
      <dgm:spPr/>
    </dgm:pt>
    <dgm:pt modelId="{6700343C-782C-4474-A5AA-8BD8B95ED531}" type="pres">
      <dgm:prSet presAssocID="{9E19ECE0-A267-4CC0-8143-2BA817196BD7}" presName="dummy1b" presStyleCnt="0"/>
      <dgm:spPr/>
    </dgm:pt>
    <dgm:pt modelId="{C35E7112-029A-46E2-B56D-EC010B8F3A73}" type="pres">
      <dgm:prSet presAssocID="{9E19ECE0-A267-4CC0-8143-2BA817196BD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40DC17-E0B2-46FD-A6AF-7286874C434F}" type="pres">
      <dgm:prSet presAssocID="{9E19ECE0-A267-4CC0-8143-2BA817196BD7}" presName="wedge2" presStyleLbl="node1" presStyleIdx="1" presStyleCnt="3"/>
      <dgm:spPr/>
      <dgm:t>
        <a:bodyPr/>
        <a:lstStyle/>
        <a:p>
          <a:endParaRPr lang="es-MX"/>
        </a:p>
      </dgm:t>
    </dgm:pt>
    <dgm:pt modelId="{C7F6C260-62F3-4DF9-BD9D-CCBAB48F2D0E}" type="pres">
      <dgm:prSet presAssocID="{9E19ECE0-A267-4CC0-8143-2BA817196BD7}" presName="dummy2a" presStyleCnt="0"/>
      <dgm:spPr/>
    </dgm:pt>
    <dgm:pt modelId="{3E1770BF-2BC9-45E2-A367-C5E645136F74}" type="pres">
      <dgm:prSet presAssocID="{9E19ECE0-A267-4CC0-8143-2BA817196BD7}" presName="dummy2b" presStyleCnt="0"/>
      <dgm:spPr/>
    </dgm:pt>
    <dgm:pt modelId="{F3112AC9-3B02-44F3-B96E-8693876AC7E9}" type="pres">
      <dgm:prSet presAssocID="{9E19ECE0-A267-4CC0-8143-2BA817196BD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D130FD-BF28-4FFD-93FB-59C1368EAD67}" type="pres">
      <dgm:prSet presAssocID="{9E19ECE0-A267-4CC0-8143-2BA817196BD7}" presName="wedge3" presStyleLbl="node1" presStyleIdx="2" presStyleCnt="3"/>
      <dgm:spPr/>
      <dgm:t>
        <a:bodyPr/>
        <a:lstStyle/>
        <a:p>
          <a:endParaRPr lang="es-MX"/>
        </a:p>
      </dgm:t>
    </dgm:pt>
    <dgm:pt modelId="{B1547067-7597-4D12-B87E-C3684EF5B6BA}" type="pres">
      <dgm:prSet presAssocID="{9E19ECE0-A267-4CC0-8143-2BA817196BD7}" presName="dummy3a" presStyleCnt="0"/>
      <dgm:spPr/>
    </dgm:pt>
    <dgm:pt modelId="{25B8C3FF-2934-4D8F-A084-FD4F724A965E}" type="pres">
      <dgm:prSet presAssocID="{9E19ECE0-A267-4CC0-8143-2BA817196BD7}" presName="dummy3b" presStyleCnt="0"/>
      <dgm:spPr/>
    </dgm:pt>
    <dgm:pt modelId="{B5F3ADDC-7EEF-43BB-A5B1-EA627DA9A56B}" type="pres">
      <dgm:prSet presAssocID="{9E19ECE0-A267-4CC0-8143-2BA817196BD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2BB380-D024-4FF5-BE02-07C9CA8C3A7D}" type="pres">
      <dgm:prSet presAssocID="{498E2AC0-E078-4CF1-9F64-7D6947B08DBF}" presName="arrowWedge1" presStyleLbl="fgSibTrans2D1" presStyleIdx="0" presStyleCnt="3"/>
      <dgm:spPr/>
    </dgm:pt>
    <dgm:pt modelId="{A3976DEF-2AB8-457D-85DE-B0919A49AAFD}" type="pres">
      <dgm:prSet presAssocID="{AC818D4D-C778-4A90-9CCF-594312751668}" presName="arrowWedge2" presStyleLbl="fgSibTrans2D1" presStyleIdx="1" presStyleCnt="3"/>
      <dgm:spPr/>
    </dgm:pt>
    <dgm:pt modelId="{E3F40509-43A8-4F87-B1EB-887B33542BB3}" type="pres">
      <dgm:prSet presAssocID="{66FAEFA4-ED6C-4B6C-8460-D7ACA7A28D96}" presName="arrowWedge3" presStyleLbl="fgSibTrans2D1" presStyleIdx="2" presStyleCnt="3"/>
      <dgm:spPr/>
    </dgm:pt>
  </dgm:ptLst>
  <dgm:cxnLst>
    <dgm:cxn modelId="{F32A0E7E-D030-47EB-9840-1F00B7241C1A}" type="presOf" srcId="{170E2E17-6159-49ED-8E2D-3E2D36E43AD0}" destId="{F3112AC9-3B02-44F3-B96E-8693876AC7E9}" srcOrd="1" destOrd="0" presId="urn:microsoft.com/office/officeart/2005/8/layout/cycle8"/>
    <dgm:cxn modelId="{9680AC0E-7A5B-42B8-BCA6-55D6B4A49BAB}" type="presOf" srcId="{35B3F16E-CE9A-412C-8681-9BF7F109F48A}" destId="{B5F3ADDC-7EEF-43BB-A5B1-EA627DA9A56B}" srcOrd="1" destOrd="0" presId="urn:microsoft.com/office/officeart/2005/8/layout/cycle8"/>
    <dgm:cxn modelId="{D2FA6344-829D-4758-819E-0ACE4765D715}" srcId="{9E19ECE0-A267-4CC0-8143-2BA817196BD7}" destId="{170E2E17-6159-49ED-8E2D-3E2D36E43AD0}" srcOrd="1" destOrd="0" parTransId="{162AA8C5-AF99-486E-A1D6-ADE0163B0303}" sibTransId="{AC818D4D-C778-4A90-9CCF-594312751668}"/>
    <dgm:cxn modelId="{850DA6F2-1D13-4929-9ACD-3ED110578E0E}" srcId="{9E19ECE0-A267-4CC0-8143-2BA817196BD7}" destId="{35B3F16E-CE9A-412C-8681-9BF7F109F48A}" srcOrd="2" destOrd="0" parTransId="{9231F08D-029D-405C-87DC-3D18F96C6B4B}" sibTransId="{66FAEFA4-ED6C-4B6C-8460-D7ACA7A28D96}"/>
    <dgm:cxn modelId="{E36D6617-4CD5-4886-A3F0-F5787DFE06D4}" type="presOf" srcId="{9E19ECE0-A267-4CC0-8143-2BA817196BD7}" destId="{3F51DEB0-6BE4-4D6C-9268-48589D7DF19E}" srcOrd="0" destOrd="0" presId="urn:microsoft.com/office/officeart/2005/8/layout/cycle8"/>
    <dgm:cxn modelId="{B19B6EC8-F937-451E-BC47-278B6AA1CC73}" type="presOf" srcId="{35B3F16E-CE9A-412C-8681-9BF7F109F48A}" destId="{D4D130FD-BF28-4FFD-93FB-59C1368EAD67}" srcOrd="0" destOrd="0" presId="urn:microsoft.com/office/officeart/2005/8/layout/cycle8"/>
    <dgm:cxn modelId="{DA14A299-C121-491D-85C9-4B6738A2EF68}" type="presOf" srcId="{A76F2C45-0334-4192-BB42-22C7E21E2EB4}" destId="{C35E7112-029A-46E2-B56D-EC010B8F3A73}" srcOrd="1" destOrd="0" presId="urn:microsoft.com/office/officeart/2005/8/layout/cycle8"/>
    <dgm:cxn modelId="{D0BDA1DB-3B40-4C7A-9CA1-67D9B897C2E8}" type="presOf" srcId="{170E2E17-6159-49ED-8E2D-3E2D36E43AD0}" destId="{1540DC17-E0B2-46FD-A6AF-7286874C434F}" srcOrd="0" destOrd="0" presId="urn:microsoft.com/office/officeart/2005/8/layout/cycle8"/>
    <dgm:cxn modelId="{F913CC7A-DDCB-45FB-A59B-BC7FF4545B5D}" srcId="{9E19ECE0-A267-4CC0-8143-2BA817196BD7}" destId="{A76F2C45-0334-4192-BB42-22C7E21E2EB4}" srcOrd="0" destOrd="0" parTransId="{45F90378-67C6-4888-81FE-A291CAADDFC4}" sibTransId="{498E2AC0-E078-4CF1-9F64-7D6947B08DBF}"/>
    <dgm:cxn modelId="{07EF680A-C10F-4502-A992-826A19DFCD9E}" type="presOf" srcId="{A76F2C45-0334-4192-BB42-22C7E21E2EB4}" destId="{4914EC49-7069-49F9-A1DE-8B8ED8FC60B2}" srcOrd="0" destOrd="0" presId="urn:microsoft.com/office/officeart/2005/8/layout/cycle8"/>
    <dgm:cxn modelId="{E3A84564-DBA7-4E91-B61D-2750494A5353}" type="presParOf" srcId="{3F51DEB0-6BE4-4D6C-9268-48589D7DF19E}" destId="{4914EC49-7069-49F9-A1DE-8B8ED8FC60B2}" srcOrd="0" destOrd="0" presId="urn:microsoft.com/office/officeart/2005/8/layout/cycle8"/>
    <dgm:cxn modelId="{EAB462CB-1D88-42E8-B907-DE91A8DFCAFE}" type="presParOf" srcId="{3F51DEB0-6BE4-4D6C-9268-48589D7DF19E}" destId="{FFEBBED4-E727-4804-98EC-1D122C6ECEB6}" srcOrd="1" destOrd="0" presId="urn:microsoft.com/office/officeart/2005/8/layout/cycle8"/>
    <dgm:cxn modelId="{E218115C-C314-4F0D-8622-5D1BB8BFA66D}" type="presParOf" srcId="{3F51DEB0-6BE4-4D6C-9268-48589D7DF19E}" destId="{6700343C-782C-4474-A5AA-8BD8B95ED531}" srcOrd="2" destOrd="0" presId="urn:microsoft.com/office/officeart/2005/8/layout/cycle8"/>
    <dgm:cxn modelId="{9EDA4432-ADB2-4AE2-9C1C-C584A84DDD99}" type="presParOf" srcId="{3F51DEB0-6BE4-4D6C-9268-48589D7DF19E}" destId="{C35E7112-029A-46E2-B56D-EC010B8F3A73}" srcOrd="3" destOrd="0" presId="urn:microsoft.com/office/officeart/2005/8/layout/cycle8"/>
    <dgm:cxn modelId="{FD957EDA-37EE-4E15-A9EC-F86625D3C8D7}" type="presParOf" srcId="{3F51DEB0-6BE4-4D6C-9268-48589D7DF19E}" destId="{1540DC17-E0B2-46FD-A6AF-7286874C434F}" srcOrd="4" destOrd="0" presId="urn:microsoft.com/office/officeart/2005/8/layout/cycle8"/>
    <dgm:cxn modelId="{9C1DE96F-9569-415C-9977-D757784E7775}" type="presParOf" srcId="{3F51DEB0-6BE4-4D6C-9268-48589D7DF19E}" destId="{C7F6C260-62F3-4DF9-BD9D-CCBAB48F2D0E}" srcOrd="5" destOrd="0" presId="urn:microsoft.com/office/officeart/2005/8/layout/cycle8"/>
    <dgm:cxn modelId="{56CF64BF-AAA2-40DD-B910-6553FB6697B1}" type="presParOf" srcId="{3F51DEB0-6BE4-4D6C-9268-48589D7DF19E}" destId="{3E1770BF-2BC9-45E2-A367-C5E645136F74}" srcOrd="6" destOrd="0" presId="urn:microsoft.com/office/officeart/2005/8/layout/cycle8"/>
    <dgm:cxn modelId="{EE1CD110-FFF1-4595-87F4-90D6C0145754}" type="presParOf" srcId="{3F51DEB0-6BE4-4D6C-9268-48589D7DF19E}" destId="{F3112AC9-3B02-44F3-B96E-8693876AC7E9}" srcOrd="7" destOrd="0" presId="urn:microsoft.com/office/officeart/2005/8/layout/cycle8"/>
    <dgm:cxn modelId="{3B10BD43-C87E-4E79-B660-B966A05750BE}" type="presParOf" srcId="{3F51DEB0-6BE4-4D6C-9268-48589D7DF19E}" destId="{D4D130FD-BF28-4FFD-93FB-59C1368EAD67}" srcOrd="8" destOrd="0" presId="urn:microsoft.com/office/officeart/2005/8/layout/cycle8"/>
    <dgm:cxn modelId="{6150C471-6EF2-438C-9DA8-3C39E35BC878}" type="presParOf" srcId="{3F51DEB0-6BE4-4D6C-9268-48589D7DF19E}" destId="{B1547067-7597-4D12-B87E-C3684EF5B6BA}" srcOrd="9" destOrd="0" presId="urn:microsoft.com/office/officeart/2005/8/layout/cycle8"/>
    <dgm:cxn modelId="{1BA26229-2883-4A6D-A1C6-C01C536FD5F2}" type="presParOf" srcId="{3F51DEB0-6BE4-4D6C-9268-48589D7DF19E}" destId="{25B8C3FF-2934-4D8F-A084-FD4F724A965E}" srcOrd="10" destOrd="0" presId="urn:microsoft.com/office/officeart/2005/8/layout/cycle8"/>
    <dgm:cxn modelId="{70567E08-D726-4997-8A8B-F837C6D8C985}" type="presParOf" srcId="{3F51DEB0-6BE4-4D6C-9268-48589D7DF19E}" destId="{B5F3ADDC-7EEF-43BB-A5B1-EA627DA9A56B}" srcOrd="11" destOrd="0" presId="urn:microsoft.com/office/officeart/2005/8/layout/cycle8"/>
    <dgm:cxn modelId="{39C5FB94-A59C-45E4-B627-7461C7454478}" type="presParOf" srcId="{3F51DEB0-6BE4-4D6C-9268-48589D7DF19E}" destId="{CC2BB380-D024-4FF5-BE02-07C9CA8C3A7D}" srcOrd="12" destOrd="0" presId="urn:microsoft.com/office/officeart/2005/8/layout/cycle8"/>
    <dgm:cxn modelId="{445A9DFD-6AC8-486A-A5F5-7C61D08FC91E}" type="presParOf" srcId="{3F51DEB0-6BE4-4D6C-9268-48589D7DF19E}" destId="{A3976DEF-2AB8-457D-85DE-B0919A49AAFD}" srcOrd="13" destOrd="0" presId="urn:microsoft.com/office/officeart/2005/8/layout/cycle8"/>
    <dgm:cxn modelId="{D4A90221-79AB-4D5C-B906-F7D222C6B26A}" type="presParOf" srcId="{3F51DEB0-6BE4-4D6C-9268-48589D7DF19E}" destId="{E3F40509-43A8-4F87-B1EB-887B33542B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15DEB-CE4E-4E75-B603-5FB8F07E6960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6C8845B-BE7D-405B-9B1F-01D99ED917FE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Socializadora 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12C9A5AA-77A4-412F-8DFF-E2398586D731}" type="parTrans" cxnId="{31BE8CA0-A9B3-495B-9485-A4EEF5656A11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93B0C1B3-55D0-4C94-A6BE-3FB101B6E134}" type="sibTrans" cxnId="{31BE8CA0-A9B3-495B-9485-A4EEF5656A11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E924654B-82AF-4871-BD61-FCA4A16D21B8}">
      <dgm:prSet phldrT="[Texto]"/>
      <dgm:spPr/>
      <dgm:t>
        <a:bodyPr/>
        <a:lstStyle/>
        <a:p>
          <a:r>
            <a:rPr lang="es-MX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Inserción del alumno dentro de la sociedad de la información y comunicación    </a:t>
          </a:r>
          <a:endParaRPr lang="es-MX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51A72AF3-0A1D-4B6A-A56F-776116C88907}" type="parTrans" cxnId="{D75BAAC1-5A79-4520-921A-29286B18675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B9DBE25-DF25-40CC-894E-86D539445906}" type="sibTrans" cxnId="{D75BAAC1-5A79-4520-921A-29286B18675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C120267E-7773-4132-9C3F-D44620856D48}">
      <dgm:prSet phldrT="[Texto]"/>
      <dgm:spPr/>
      <dgm:t>
        <a:bodyPr/>
        <a:lstStyle/>
        <a:p>
          <a:pPr algn="r"/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Responsabilizadora 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17F3BBA3-6E56-4D3F-B08E-BDE7224E6525}" type="parTrans" cxnId="{4F123AF1-88C5-485B-B333-338D6EACDFF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4619034C-A337-4574-BD95-29AFEC570B28}" type="sibTrans" cxnId="{4F123AF1-88C5-485B-B333-338D6EACDFF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8639D9D7-E7A7-4635-B28A-2EFC216B1FFC}">
      <dgm:prSet phldrT="[Texto]"/>
      <dgm:spPr/>
      <dgm:t>
        <a:bodyPr/>
        <a:lstStyle/>
        <a:p>
          <a:pPr algn="r"/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Implicación en el aprendizaje, por las Tic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468DDBF-4B30-4F9D-94CA-E9285D707333}" type="parTrans" cxnId="{BECB0B92-4112-4E19-B30C-D0C38A5C3C86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21B9827-9817-4FFD-B4A3-5C728502E947}" type="sibTrans" cxnId="{BECB0B92-4112-4E19-B30C-D0C38A5C3C86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FEE551DB-FEBC-4A70-9EA2-251B086D1289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Informativa 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599BCBE4-15DE-4B48-8289-1CA9C8BB07D4}" type="parTrans" cxnId="{374B7003-21E2-45D5-9AD3-CEDC6F6EAC2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260AD77C-4F6A-44B9-9542-F20317E69186}" type="sibTrans" cxnId="{374B7003-21E2-45D5-9AD3-CEDC6F6EAC2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3D5C4284-D85B-4176-BE6A-C46F8A4674BA}">
      <dgm:prSet phldrT="[Texto]"/>
      <dgm:spPr/>
      <dgm:t>
        <a:bodyPr/>
        <a:lstStyle/>
        <a:p>
          <a:pPr algn="r"/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Comunicativa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EB97008A-222D-4883-88B5-CD41CEA790E0}" type="parTrans" cxnId="{8A6AB51C-1DEA-4C52-B035-B617A8C48F45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A947FEF0-CC11-4F82-ACE1-2EC0D60A9AEB}" type="sibTrans" cxnId="{8A6AB51C-1DEA-4C52-B035-B617A8C48F45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0E663FB3-DA0F-4E81-97AE-9FB90526EB92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Consulta a través de diversas fuentes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B9601356-639A-42F4-B7D9-853DF966B110}" type="parTrans" cxnId="{B232A4FB-BF16-4004-B472-77F643BE5D0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FF67C9AB-26C5-4058-904B-C9FA5BECAB75}" type="sibTrans" cxnId="{B232A4FB-BF16-4004-B472-77F643BE5D0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08D99EA-834C-4A82-AB42-4F034566A4D9}">
      <dgm:prSet phldrT="[Texto]"/>
      <dgm:spPr/>
      <dgm:t>
        <a:bodyPr/>
        <a:lstStyle/>
        <a:p>
          <a:pPr algn="r"/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Expresión de los conocimientos, experiencias y opiniones 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AC622A3-1C6D-4997-9F87-E5BCB877694E}" type="parTrans" cxnId="{9F52C60C-64B1-4583-AFBD-60D47527A50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B4C4AFE7-E98B-4BFC-84EA-6D001CDC8AE4}" type="sibTrans" cxnId="{9F52C60C-64B1-4583-AFBD-60D47527A50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BBF2F5E5-82AD-430B-A0F0-54BECF7CEBF5}" type="pres">
      <dgm:prSet presAssocID="{AB215DEB-CE4E-4E75-B603-5FB8F07E69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4D4D0E-74BA-4EE3-9632-B0B97EF544FE}" type="pres">
      <dgm:prSet presAssocID="{A6C8845B-BE7D-405B-9B1F-01D99ED917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646A17-B86F-4F7E-A970-1B7CB0E93393}" type="pres">
      <dgm:prSet presAssocID="{A6C8845B-BE7D-405B-9B1F-01D99ED917F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B66260-93BE-40F6-9CD2-AAB6C02B2FAE}" type="pres">
      <dgm:prSet presAssocID="{C120267E-7773-4132-9C3F-D44620856D4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D8CD35-A4B6-41A1-BF07-55BAE72EC117}" type="pres">
      <dgm:prSet presAssocID="{C120267E-7773-4132-9C3F-D44620856D48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3E75EA-368B-4E5B-9381-58A665516859}" type="pres">
      <dgm:prSet presAssocID="{FEE551DB-FEBC-4A70-9EA2-251B086D12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3B59CF-61BF-4964-9CDC-52E043DF80E8}" type="pres">
      <dgm:prSet presAssocID="{FEE551DB-FEBC-4A70-9EA2-251B086D128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C79C1E-2D55-4463-BCB5-C58DA3083B7C}" type="pres">
      <dgm:prSet presAssocID="{3D5C4284-D85B-4176-BE6A-C46F8A4674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BD82CD-4BA3-443F-B89E-4064DA5E7DDA}" type="pres">
      <dgm:prSet presAssocID="{3D5C4284-D85B-4176-BE6A-C46F8A4674BA}" presName="childText" presStyleLbl="revTx" presStyleIdx="3" presStyleCnt="4" custLinFactNeighborY="303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D642FB-7937-4564-8DCC-A7D3E346F330}" type="presOf" srcId="{3D5C4284-D85B-4176-BE6A-C46F8A4674BA}" destId="{B5C79C1E-2D55-4463-BCB5-C58DA3083B7C}" srcOrd="0" destOrd="0" presId="urn:microsoft.com/office/officeart/2005/8/layout/vList2"/>
    <dgm:cxn modelId="{D75BAAC1-5A79-4520-921A-29286B186752}" srcId="{A6C8845B-BE7D-405B-9B1F-01D99ED917FE}" destId="{E924654B-82AF-4871-BD61-FCA4A16D21B8}" srcOrd="0" destOrd="0" parTransId="{51A72AF3-0A1D-4B6A-A56F-776116C88907}" sibTransId="{DB9DBE25-DF25-40CC-894E-86D539445906}"/>
    <dgm:cxn modelId="{8A6AB51C-1DEA-4C52-B035-B617A8C48F45}" srcId="{AB215DEB-CE4E-4E75-B603-5FB8F07E6960}" destId="{3D5C4284-D85B-4176-BE6A-C46F8A4674BA}" srcOrd="3" destOrd="0" parTransId="{EB97008A-222D-4883-88B5-CD41CEA790E0}" sibTransId="{A947FEF0-CC11-4F82-ACE1-2EC0D60A9AEB}"/>
    <dgm:cxn modelId="{F14F9229-55C8-4FB3-A142-F9CCF77166A2}" type="presOf" srcId="{D08D99EA-834C-4A82-AB42-4F034566A4D9}" destId="{F1BD82CD-4BA3-443F-B89E-4064DA5E7DDA}" srcOrd="0" destOrd="0" presId="urn:microsoft.com/office/officeart/2005/8/layout/vList2"/>
    <dgm:cxn modelId="{7EAFBFC8-9EAD-4C9F-AAD2-4C40891D25A0}" type="presOf" srcId="{0E663FB3-DA0F-4E81-97AE-9FB90526EB92}" destId="{213B59CF-61BF-4964-9CDC-52E043DF80E8}" srcOrd="0" destOrd="0" presId="urn:microsoft.com/office/officeart/2005/8/layout/vList2"/>
    <dgm:cxn modelId="{1D07832E-0ADB-4027-B29E-FB6C30C90101}" type="presOf" srcId="{A6C8845B-BE7D-405B-9B1F-01D99ED917FE}" destId="{1F4D4D0E-74BA-4EE3-9632-B0B97EF544FE}" srcOrd="0" destOrd="0" presId="urn:microsoft.com/office/officeart/2005/8/layout/vList2"/>
    <dgm:cxn modelId="{498F8FB2-9194-4BC7-BAC8-F446B93AAEDE}" type="presOf" srcId="{C120267E-7773-4132-9C3F-D44620856D48}" destId="{FDB66260-93BE-40F6-9CD2-AAB6C02B2FAE}" srcOrd="0" destOrd="0" presId="urn:microsoft.com/office/officeart/2005/8/layout/vList2"/>
    <dgm:cxn modelId="{BECB0B92-4112-4E19-B30C-D0C38A5C3C86}" srcId="{C120267E-7773-4132-9C3F-D44620856D48}" destId="{8639D9D7-E7A7-4635-B28A-2EFC216B1FFC}" srcOrd="0" destOrd="0" parTransId="{D468DDBF-4B30-4F9D-94CA-E9285D707333}" sibTransId="{D21B9827-9817-4FFD-B4A3-5C728502E947}"/>
    <dgm:cxn modelId="{B232A4FB-BF16-4004-B472-77F643BE5D0B}" srcId="{FEE551DB-FEBC-4A70-9EA2-251B086D1289}" destId="{0E663FB3-DA0F-4E81-97AE-9FB90526EB92}" srcOrd="0" destOrd="0" parTransId="{B9601356-639A-42F4-B7D9-853DF966B110}" sibTransId="{FF67C9AB-26C5-4058-904B-C9FA5BECAB75}"/>
    <dgm:cxn modelId="{BCCE8491-86D8-4923-AB3E-7B5A6C8B2909}" type="presOf" srcId="{AB215DEB-CE4E-4E75-B603-5FB8F07E6960}" destId="{BBF2F5E5-82AD-430B-A0F0-54BECF7CEBF5}" srcOrd="0" destOrd="0" presId="urn:microsoft.com/office/officeart/2005/8/layout/vList2"/>
    <dgm:cxn modelId="{6530B66E-B1D8-4BB8-93E6-8241AAD0085A}" type="presOf" srcId="{E924654B-82AF-4871-BD61-FCA4A16D21B8}" destId="{83646A17-B86F-4F7E-A970-1B7CB0E93393}" srcOrd="0" destOrd="0" presId="urn:microsoft.com/office/officeart/2005/8/layout/vList2"/>
    <dgm:cxn modelId="{31BE8CA0-A9B3-495B-9485-A4EEF5656A11}" srcId="{AB215DEB-CE4E-4E75-B603-5FB8F07E6960}" destId="{A6C8845B-BE7D-405B-9B1F-01D99ED917FE}" srcOrd="0" destOrd="0" parTransId="{12C9A5AA-77A4-412F-8DFF-E2398586D731}" sibTransId="{93B0C1B3-55D0-4C94-A6BE-3FB101B6E134}"/>
    <dgm:cxn modelId="{9F52C60C-64B1-4583-AFBD-60D47527A502}" srcId="{3D5C4284-D85B-4176-BE6A-C46F8A4674BA}" destId="{D08D99EA-834C-4A82-AB42-4F034566A4D9}" srcOrd="0" destOrd="0" parTransId="{DAC622A3-1C6D-4997-9F87-E5BCB877694E}" sibTransId="{B4C4AFE7-E98B-4BFC-84EA-6D001CDC8AE4}"/>
    <dgm:cxn modelId="{4F123AF1-88C5-485B-B333-338D6EACDFFD}" srcId="{AB215DEB-CE4E-4E75-B603-5FB8F07E6960}" destId="{C120267E-7773-4132-9C3F-D44620856D48}" srcOrd="1" destOrd="0" parTransId="{17F3BBA3-6E56-4D3F-B08E-BDE7224E6525}" sibTransId="{4619034C-A337-4574-BD95-29AFEC570B28}"/>
    <dgm:cxn modelId="{374B7003-21E2-45D5-9AD3-CEDC6F6EAC2D}" srcId="{AB215DEB-CE4E-4E75-B603-5FB8F07E6960}" destId="{FEE551DB-FEBC-4A70-9EA2-251B086D1289}" srcOrd="2" destOrd="0" parTransId="{599BCBE4-15DE-4B48-8289-1CA9C8BB07D4}" sibTransId="{260AD77C-4F6A-44B9-9542-F20317E69186}"/>
    <dgm:cxn modelId="{08D1A335-F9A1-4514-9386-FEE8037A11F1}" type="presOf" srcId="{FEE551DB-FEBC-4A70-9EA2-251B086D1289}" destId="{953E75EA-368B-4E5B-9381-58A665516859}" srcOrd="0" destOrd="0" presId="urn:microsoft.com/office/officeart/2005/8/layout/vList2"/>
    <dgm:cxn modelId="{FAB71EC3-3019-458E-91D9-2FE719453062}" type="presOf" srcId="{8639D9D7-E7A7-4635-B28A-2EFC216B1FFC}" destId="{96D8CD35-A4B6-41A1-BF07-55BAE72EC117}" srcOrd="0" destOrd="0" presId="urn:microsoft.com/office/officeart/2005/8/layout/vList2"/>
    <dgm:cxn modelId="{04304999-BCA0-4121-8BDC-E72CD75E2C9A}" type="presParOf" srcId="{BBF2F5E5-82AD-430B-A0F0-54BECF7CEBF5}" destId="{1F4D4D0E-74BA-4EE3-9632-B0B97EF544FE}" srcOrd="0" destOrd="0" presId="urn:microsoft.com/office/officeart/2005/8/layout/vList2"/>
    <dgm:cxn modelId="{2FECD662-172B-4A61-A7C1-06C5BF03EF98}" type="presParOf" srcId="{BBF2F5E5-82AD-430B-A0F0-54BECF7CEBF5}" destId="{83646A17-B86F-4F7E-A970-1B7CB0E93393}" srcOrd="1" destOrd="0" presId="urn:microsoft.com/office/officeart/2005/8/layout/vList2"/>
    <dgm:cxn modelId="{02F277BD-5FB4-4E5B-A389-96DAAD9473E4}" type="presParOf" srcId="{BBF2F5E5-82AD-430B-A0F0-54BECF7CEBF5}" destId="{FDB66260-93BE-40F6-9CD2-AAB6C02B2FAE}" srcOrd="2" destOrd="0" presId="urn:microsoft.com/office/officeart/2005/8/layout/vList2"/>
    <dgm:cxn modelId="{FCC81853-239D-4C41-9A43-86B2BDFCC56B}" type="presParOf" srcId="{BBF2F5E5-82AD-430B-A0F0-54BECF7CEBF5}" destId="{96D8CD35-A4B6-41A1-BF07-55BAE72EC117}" srcOrd="3" destOrd="0" presId="urn:microsoft.com/office/officeart/2005/8/layout/vList2"/>
    <dgm:cxn modelId="{26BE94AE-6A3D-4046-B1CD-20E45C4BD018}" type="presParOf" srcId="{BBF2F5E5-82AD-430B-A0F0-54BECF7CEBF5}" destId="{953E75EA-368B-4E5B-9381-58A665516859}" srcOrd="4" destOrd="0" presId="urn:microsoft.com/office/officeart/2005/8/layout/vList2"/>
    <dgm:cxn modelId="{22003B9B-DE58-4852-8005-69340134E3C5}" type="presParOf" srcId="{BBF2F5E5-82AD-430B-A0F0-54BECF7CEBF5}" destId="{213B59CF-61BF-4964-9CDC-52E043DF80E8}" srcOrd="5" destOrd="0" presId="urn:microsoft.com/office/officeart/2005/8/layout/vList2"/>
    <dgm:cxn modelId="{DADF7520-484F-44BD-973A-2FAFE268FD1A}" type="presParOf" srcId="{BBF2F5E5-82AD-430B-A0F0-54BECF7CEBF5}" destId="{B5C79C1E-2D55-4463-BCB5-C58DA3083B7C}" srcOrd="6" destOrd="0" presId="urn:microsoft.com/office/officeart/2005/8/layout/vList2"/>
    <dgm:cxn modelId="{786A4EA6-8933-4FCD-A3EE-1F8F023D3DB5}" type="presParOf" srcId="{BBF2F5E5-82AD-430B-A0F0-54BECF7CEBF5}" destId="{F1BD82CD-4BA3-443F-B89E-4064DA5E7DD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215DEB-CE4E-4E75-B603-5FB8F07E6960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6C8845B-BE7D-405B-9B1F-01D99ED917FE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Formativa  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12C9A5AA-77A4-412F-8DFF-E2398586D731}" type="parTrans" cxnId="{31BE8CA0-A9B3-495B-9485-A4EEF5656A11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93B0C1B3-55D0-4C94-A6BE-3FB101B6E134}" type="sibTrans" cxnId="{31BE8CA0-A9B3-495B-9485-A4EEF5656A11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E924654B-82AF-4871-BD61-FCA4A16D21B8}">
      <dgm:prSet phldrT="[Texto]"/>
      <dgm:spPr/>
      <dgm:t>
        <a:bodyPr/>
        <a:lstStyle/>
        <a:p>
          <a:r>
            <a:rPr lang="es-MX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Construcción de conocimiento, profesor, alumno compañeros </a:t>
          </a:r>
          <a:endParaRPr lang="es-MX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51A72AF3-0A1D-4B6A-A56F-776116C88907}" type="parTrans" cxnId="{D75BAAC1-5A79-4520-921A-29286B18675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B9DBE25-DF25-40CC-894E-86D539445906}" type="sibTrans" cxnId="{D75BAAC1-5A79-4520-921A-29286B18675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C120267E-7773-4132-9C3F-D44620856D48}">
      <dgm:prSet phldrT="[Texto]"/>
      <dgm:spPr/>
      <dgm:t>
        <a:bodyPr/>
        <a:lstStyle/>
        <a:p>
          <a:pPr algn="r"/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Motivadora  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17F3BBA3-6E56-4D3F-B08E-BDE7224E6525}" type="parTrans" cxnId="{4F123AF1-88C5-485B-B333-338D6EACDFF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4619034C-A337-4574-BD95-29AFEC570B28}" type="sibTrans" cxnId="{4F123AF1-88C5-485B-B333-338D6EACDFF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8639D9D7-E7A7-4635-B28A-2EFC216B1FFC}">
      <dgm:prSet phldrT="[Texto]"/>
      <dgm:spPr/>
      <dgm:t>
        <a:bodyPr/>
        <a:lstStyle/>
        <a:p>
          <a:pPr algn="r"/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Ampliación de conocimientos personales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468DDBF-4B30-4F9D-94CA-E9285D707333}" type="parTrans" cxnId="{BECB0B92-4112-4E19-B30C-D0C38A5C3C86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21B9827-9817-4FFD-B4A3-5C728502E947}" type="sibTrans" cxnId="{BECB0B92-4112-4E19-B30C-D0C38A5C3C86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FEE551DB-FEBC-4A70-9EA2-251B086D1289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Evaluativa  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599BCBE4-15DE-4B48-8289-1CA9C8BB07D4}" type="parTrans" cxnId="{374B7003-21E2-45D5-9AD3-CEDC6F6EAC2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260AD77C-4F6A-44B9-9542-F20317E69186}" type="sibTrans" cxnId="{374B7003-21E2-45D5-9AD3-CEDC6F6EAC2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3D5C4284-D85B-4176-BE6A-C46F8A4674BA}">
      <dgm:prSet phldrT="[Texto]"/>
      <dgm:spPr/>
      <dgm:t>
        <a:bodyPr/>
        <a:lstStyle/>
        <a:p>
          <a:pPr algn="r"/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Organizadora 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EB97008A-222D-4883-88B5-CD41CEA790E0}" type="parTrans" cxnId="{8A6AB51C-1DEA-4C52-B035-B617A8C48F45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A947FEF0-CC11-4F82-ACE1-2EC0D60A9AEB}" type="sibTrans" cxnId="{8A6AB51C-1DEA-4C52-B035-B617A8C48F45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0E663FB3-DA0F-4E81-97AE-9FB90526EB92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Argumentar los procesos de comprensión de aprendizaje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B9601356-639A-42F4-B7D9-853DF966B110}" type="parTrans" cxnId="{B232A4FB-BF16-4004-B472-77F643BE5D0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FF67C9AB-26C5-4058-904B-C9FA5BECAB75}" type="sibTrans" cxnId="{B232A4FB-BF16-4004-B472-77F643BE5D0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08D99EA-834C-4A82-AB42-4F034566A4D9}">
      <dgm:prSet phldrT="[Texto]"/>
      <dgm:spPr/>
      <dgm:t>
        <a:bodyPr/>
        <a:lstStyle/>
        <a:p>
          <a:pPr algn="r"/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Ordenar el proceso de aprendizaje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AC622A3-1C6D-4997-9F87-E5BCB877694E}" type="parTrans" cxnId="{9F52C60C-64B1-4583-AFBD-60D47527A50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B4C4AFE7-E98B-4BFC-84EA-6D001CDC8AE4}" type="sibTrans" cxnId="{9F52C60C-64B1-4583-AFBD-60D47527A50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BBF2F5E5-82AD-430B-A0F0-54BECF7CEBF5}" type="pres">
      <dgm:prSet presAssocID="{AB215DEB-CE4E-4E75-B603-5FB8F07E69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4D4D0E-74BA-4EE3-9632-B0B97EF544FE}" type="pres">
      <dgm:prSet presAssocID="{A6C8845B-BE7D-405B-9B1F-01D99ED917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646A17-B86F-4F7E-A970-1B7CB0E93393}" type="pres">
      <dgm:prSet presAssocID="{A6C8845B-BE7D-405B-9B1F-01D99ED917F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B66260-93BE-40F6-9CD2-AAB6C02B2FAE}" type="pres">
      <dgm:prSet presAssocID="{C120267E-7773-4132-9C3F-D44620856D4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D8CD35-A4B6-41A1-BF07-55BAE72EC117}" type="pres">
      <dgm:prSet presAssocID="{C120267E-7773-4132-9C3F-D44620856D48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3E75EA-368B-4E5B-9381-58A665516859}" type="pres">
      <dgm:prSet presAssocID="{FEE551DB-FEBC-4A70-9EA2-251B086D12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3B59CF-61BF-4964-9CDC-52E043DF80E8}" type="pres">
      <dgm:prSet presAssocID="{FEE551DB-FEBC-4A70-9EA2-251B086D128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C79C1E-2D55-4463-BCB5-C58DA3083B7C}" type="pres">
      <dgm:prSet presAssocID="{3D5C4284-D85B-4176-BE6A-C46F8A4674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BD82CD-4BA3-443F-B89E-4064DA5E7DDA}" type="pres">
      <dgm:prSet presAssocID="{3D5C4284-D85B-4176-BE6A-C46F8A4674BA}" presName="childText" presStyleLbl="revTx" presStyleIdx="3" presStyleCnt="4" custLinFactNeighborY="303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1BE8CA0-A9B3-495B-9485-A4EEF5656A11}" srcId="{AB215DEB-CE4E-4E75-B603-5FB8F07E6960}" destId="{A6C8845B-BE7D-405B-9B1F-01D99ED917FE}" srcOrd="0" destOrd="0" parTransId="{12C9A5AA-77A4-412F-8DFF-E2398586D731}" sibTransId="{93B0C1B3-55D0-4C94-A6BE-3FB101B6E134}"/>
    <dgm:cxn modelId="{9F52C60C-64B1-4583-AFBD-60D47527A502}" srcId="{3D5C4284-D85B-4176-BE6A-C46F8A4674BA}" destId="{D08D99EA-834C-4A82-AB42-4F034566A4D9}" srcOrd="0" destOrd="0" parTransId="{DAC622A3-1C6D-4997-9F87-E5BCB877694E}" sibTransId="{B4C4AFE7-E98B-4BFC-84EA-6D001CDC8AE4}"/>
    <dgm:cxn modelId="{A154C764-BDA7-4CA2-8E3B-B8A968DD4DC8}" type="presOf" srcId="{E924654B-82AF-4871-BD61-FCA4A16D21B8}" destId="{83646A17-B86F-4F7E-A970-1B7CB0E93393}" srcOrd="0" destOrd="0" presId="urn:microsoft.com/office/officeart/2005/8/layout/vList2"/>
    <dgm:cxn modelId="{97EA198D-4217-43B0-8915-9BF68135E011}" type="presOf" srcId="{D08D99EA-834C-4A82-AB42-4F034566A4D9}" destId="{F1BD82CD-4BA3-443F-B89E-4064DA5E7DDA}" srcOrd="0" destOrd="0" presId="urn:microsoft.com/office/officeart/2005/8/layout/vList2"/>
    <dgm:cxn modelId="{BECB0B92-4112-4E19-B30C-D0C38A5C3C86}" srcId="{C120267E-7773-4132-9C3F-D44620856D48}" destId="{8639D9D7-E7A7-4635-B28A-2EFC216B1FFC}" srcOrd="0" destOrd="0" parTransId="{D468DDBF-4B30-4F9D-94CA-E9285D707333}" sibTransId="{D21B9827-9817-4FFD-B4A3-5C728502E947}"/>
    <dgm:cxn modelId="{3AAD9BD6-BDBE-42BA-A016-54CA8296B53E}" type="presOf" srcId="{C120267E-7773-4132-9C3F-D44620856D48}" destId="{FDB66260-93BE-40F6-9CD2-AAB6C02B2FAE}" srcOrd="0" destOrd="0" presId="urn:microsoft.com/office/officeart/2005/8/layout/vList2"/>
    <dgm:cxn modelId="{8A6AB51C-1DEA-4C52-B035-B617A8C48F45}" srcId="{AB215DEB-CE4E-4E75-B603-5FB8F07E6960}" destId="{3D5C4284-D85B-4176-BE6A-C46F8A4674BA}" srcOrd="3" destOrd="0" parTransId="{EB97008A-222D-4883-88B5-CD41CEA790E0}" sibTransId="{A947FEF0-CC11-4F82-ACE1-2EC0D60A9AEB}"/>
    <dgm:cxn modelId="{220EE41E-02A2-4649-AAD5-D939A5C4A1C7}" type="presOf" srcId="{0E663FB3-DA0F-4E81-97AE-9FB90526EB92}" destId="{213B59CF-61BF-4964-9CDC-52E043DF80E8}" srcOrd="0" destOrd="0" presId="urn:microsoft.com/office/officeart/2005/8/layout/vList2"/>
    <dgm:cxn modelId="{7C7B785E-FD96-41E5-8938-2EB536F324BC}" type="presOf" srcId="{8639D9D7-E7A7-4635-B28A-2EFC216B1FFC}" destId="{96D8CD35-A4B6-41A1-BF07-55BAE72EC117}" srcOrd="0" destOrd="0" presId="urn:microsoft.com/office/officeart/2005/8/layout/vList2"/>
    <dgm:cxn modelId="{4E9F1A36-20C4-4D39-AB15-15F651AF06BA}" type="presOf" srcId="{A6C8845B-BE7D-405B-9B1F-01D99ED917FE}" destId="{1F4D4D0E-74BA-4EE3-9632-B0B97EF544FE}" srcOrd="0" destOrd="0" presId="urn:microsoft.com/office/officeart/2005/8/layout/vList2"/>
    <dgm:cxn modelId="{D75BAAC1-5A79-4520-921A-29286B186752}" srcId="{A6C8845B-BE7D-405B-9B1F-01D99ED917FE}" destId="{E924654B-82AF-4871-BD61-FCA4A16D21B8}" srcOrd="0" destOrd="0" parTransId="{51A72AF3-0A1D-4B6A-A56F-776116C88907}" sibTransId="{DB9DBE25-DF25-40CC-894E-86D539445906}"/>
    <dgm:cxn modelId="{65887B12-2490-4F07-A1A7-B26F80A36C56}" type="presOf" srcId="{AB215DEB-CE4E-4E75-B603-5FB8F07E6960}" destId="{BBF2F5E5-82AD-430B-A0F0-54BECF7CEBF5}" srcOrd="0" destOrd="0" presId="urn:microsoft.com/office/officeart/2005/8/layout/vList2"/>
    <dgm:cxn modelId="{374B7003-21E2-45D5-9AD3-CEDC6F6EAC2D}" srcId="{AB215DEB-CE4E-4E75-B603-5FB8F07E6960}" destId="{FEE551DB-FEBC-4A70-9EA2-251B086D1289}" srcOrd="2" destOrd="0" parTransId="{599BCBE4-15DE-4B48-8289-1CA9C8BB07D4}" sibTransId="{260AD77C-4F6A-44B9-9542-F20317E69186}"/>
    <dgm:cxn modelId="{4F123AF1-88C5-485B-B333-338D6EACDFFD}" srcId="{AB215DEB-CE4E-4E75-B603-5FB8F07E6960}" destId="{C120267E-7773-4132-9C3F-D44620856D48}" srcOrd="1" destOrd="0" parTransId="{17F3BBA3-6E56-4D3F-B08E-BDE7224E6525}" sibTransId="{4619034C-A337-4574-BD95-29AFEC570B28}"/>
    <dgm:cxn modelId="{B232A4FB-BF16-4004-B472-77F643BE5D0B}" srcId="{FEE551DB-FEBC-4A70-9EA2-251B086D1289}" destId="{0E663FB3-DA0F-4E81-97AE-9FB90526EB92}" srcOrd="0" destOrd="0" parTransId="{B9601356-639A-42F4-B7D9-853DF966B110}" sibTransId="{FF67C9AB-26C5-4058-904B-C9FA5BECAB75}"/>
    <dgm:cxn modelId="{48D14FEC-726E-493B-82A2-37E1937E149E}" type="presOf" srcId="{FEE551DB-FEBC-4A70-9EA2-251B086D1289}" destId="{953E75EA-368B-4E5B-9381-58A665516859}" srcOrd="0" destOrd="0" presId="urn:microsoft.com/office/officeart/2005/8/layout/vList2"/>
    <dgm:cxn modelId="{CF19F674-953F-421E-AC47-6E9DA4D7E618}" type="presOf" srcId="{3D5C4284-D85B-4176-BE6A-C46F8A4674BA}" destId="{B5C79C1E-2D55-4463-BCB5-C58DA3083B7C}" srcOrd="0" destOrd="0" presId="urn:microsoft.com/office/officeart/2005/8/layout/vList2"/>
    <dgm:cxn modelId="{39FF397F-C17E-4369-B27C-99AB9B23FEE7}" type="presParOf" srcId="{BBF2F5E5-82AD-430B-A0F0-54BECF7CEBF5}" destId="{1F4D4D0E-74BA-4EE3-9632-B0B97EF544FE}" srcOrd="0" destOrd="0" presId="urn:microsoft.com/office/officeart/2005/8/layout/vList2"/>
    <dgm:cxn modelId="{C0A078BE-485C-40B2-95E3-1FCCDB508B59}" type="presParOf" srcId="{BBF2F5E5-82AD-430B-A0F0-54BECF7CEBF5}" destId="{83646A17-B86F-4F7E-A970-1B7CB0E93393}" srcOrd="1" destOrd="0" presId="urn:microsoft.com/office/officeart/2005/8/layout/vList2"/>
    <dgm:cxn modelId="{C39E8799-C5FA-4617-9E3E-BBF0DAA26D97}" type="presParOf" srcId="{BBF2F5E5-82AD-430B-A0F0-54BECF7CEBF5}" destId="{FDB66260-93BE-40F6-9CD2-AAB6C02B2FAE}" srcOrd="2" destOrd="0" presId="urn:microsoft.com/office/officeart/2005/8/layout/vList2"/>
    <dgm:cxn modelId="{E5299D16-9D2D-40F3-B910-89BF2EB96E37}" type="presParOf" srcId="{BBF2F5E5-82AD-430B-A0F0-54BECF7CEBF5}" destId="{96D8CD35-A4B6-41A1-BF07-55BAE72EC117}" srcOrd="3" destOrd="0" presId="urn:microsoft.com/office/officeart/2005/8/layout/vList2"/>
    <dgm:cxn modelId="{1A35FEDA-8A05-4461-A998-FCF71AB773ED}" type="presParOf" srcId="{BBF2F5E5-82AD-430B-A0F0-54BECF7CEBF5}" destId="{953E75EA-368B-4E5B-9381-58A665516859}" srcOrd="4" destOrd="0" presId="urn:microsoft.com/office/officeart/2005/8/layout/vList2"/>
    <dgm:cxn modelId="{99F6781C-CAB6-4C5B-9B9E-F6FF50F72FCE}" type="presParOf" srcId="{BBF2F5E5-82AD-430B-A0F0-54BECF7CEBF5}" destId="{213B59CF-61BF-4964-9CDC-52E043DF80E8}" srcOrd="5" destOrd="0" presId="urn:microsoft.com/office/officeart/2005/8/layout/vList2"/>
    <dgm:cxn modelId="{7C8FC113-2029-42B9-93E9-6CB8D5F7ED22}" type="presParOf" srcId="{BBF2F5E5-82AD-430B-A0F0-54BECF7CEBF5}" destId="{B5C79C1E-2D55-4463-BCB5-C58DA3083B7C}" srcOrd="6" destOrd="0" presId="urn:microsoft.com/office/officeart/2005/8/layout/vList2"/>
    <dgm:cxn modelId="{4B198EF1-16C0-4440-BAB8-F55CA9CB6D03}" type="presParOf" srcId="{BBF2F5E5-82AD-430B-A0F0-54BECF7CEBF5}" destId="{F1BD82CD-4BA3-443F-B89E-4064DA5E7DD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215DEB-CE4E-4E75-B603-5FB8F07E6960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6C8845B-BE7D-405B-9B1F-01D99ED917FE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Analítica   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12C9A5AA-77A4-412F-8DFF-E2398586D731}" type="parTrans" cxnId="{31BE8CA0-A9B3-495B-9485-A4EEF5656A11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93B0C1B3-55D0-4C94-A6BE-3FB101B6E134}" type="sibTrans" cxnId="{31BE8CA0-A9B3-495B-9485-A4EEF5656A11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E924654B-82AF-4871-BD61-FCA4A16D21B8}">
      <dgm:prSet phldrT="[Texto]"/>
      <dgm:spPr/>
      <dgm:t>
        <a:bodyPr/>
        <a:lstStyle/>
        <a:p>
          <a:r>
            <a:rPr lang="es-MX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Observación y comparación de datos obtenidos </a:t>
          </a:r>
          <a:endParaRPr lang="es-MX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51A72AF3-0A1D-4B6A-A56F-776116C88907}" type="parTrans" cxnId="{D75BAAC1-5A79-4520-921A-29286B18675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B9DBE25-DF25-40CC-894E-86D539445906}" type="sibTrans" cxnId="{D75BAAC1-5A79-4520-921A-29286B186752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C120267E-7773-4132-9C3F-D44620856D48}">
      <dgm:prSet phldrT="[Texto]"/>
      <dgm:spPr/>
      <dgm:t>
        <a:bodyPr/>
        <a:lstStyle/>
        <a:p>
          <a:pPr algn="r"/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Innovadora   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17F3BBA3-6E56-4D3F-B08E-BDE7224E6525}" type="parTrans" cxnId="{4F123AF1-88C5-485B-B333-338D6EACDFF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4619034C-A337-4574-BD95-29AFEC570B28}" type="sibTrans" cxnId="{4F123AF1-88C5-485B-B333-338D6EACDFF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8639D9D7-E7A7-4635-B28A-2EFC216B1FFC}">
      <dgm:prSet phldrT="[Texto]"/>
      <dgm:spPr/>
      <dgm:t>
        <a:bodyPr/>
        <a:lstStyle/>
        <a:p>
          <a:pPr algn="r"/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Integración de diferentes medios tecnológicos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468DDBF-4B30-4F9D-94CA-E9285D707333}" type="parTrans" cxnId="{BECB0B92-4112-4E19-B30C-D0C38A5C3C86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D21B9827-9817-4FFD-B4A3-5C728502E947}" type="sibTrans" cxnId="{BECB0B92-4112-4E19-B30C-D0C38A5C3C86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FEE551DB-FEBC-4A70-9EA2-251B086D1289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Investigativa   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599BCBE4-15DE-4B48-8289-1CA9C8BB07D4}" type="parTrans" cxnId="{374B7003-21E2-45D5-9AD3-CEDC6F6EAC2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260AD77C-4F6A-44B9-9542-F20317E69186}" type="sibTrans" cxnId="{374B7003-21E2-45D5-9AD3-CEDC6F6EAC2D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0E663FB3-DA0F-4E81-97AE-9FB90526EB92}">
      <dgm:prSet phldrT="[Texto]"/>
      <dgm:spPr/>
      <dgm:t>
        <a:bodyPr/>
        <a:lstStyle/>
        <a:p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Método científico en pequeños estudios personales </a:t>
          </a:r>
          <a:endParaRPr lang="es-MX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B9601356-639A-42F4-B7D9-853DF966B110}" type="parTrans" cxnId="{B232A4FB-BF16-4004-B472-77F643BE5D0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FF67C9AB-26C5-4058-904B-C9FA5BECAB75}" type="sibTrans" cxnId="{B232A4FB-BF16-4004-B472-77F643BE5D0B}">
      <dgm:prSet/>
      <dgm:spPr/>
      <dgm:t>
        <a:bodyPr/>
        <a:lstStyle/>
        <a:p>
          <a:endParaRPr lang="es-MX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gm:t>
    </dgm:pt>
    <dgm:pt modelId="{BBF2F5E5-82AD-430B-A0F0-54BECF7CEBF5}" type="pres">
      <dgm:prSet presAssocID="{AB215DEB-CE4E-4E75-B603-5FB8F07E69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F4D4D0E-74BA-4EE3-9632-B0B97EF544FE}" type="pres">
      <dgm:prSet presAssocID="{A6C8845B-BE7D-405B-9B1F-01D99ED917F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646A17-B86F-4F7E-A970-1B7CB0E93393}" type="pres">
      <dgm:prSet presAssocID="{A6C8845B-BE7D-405B-9B1F-01D99ED917F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B66260-93BE-40F6-9CD2-AAB6C02B2FAE}" type="pres">
      <dgm:prSet presAssocID="{C120267E-7773-4132-9C3F-D44620856D4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D8CD35-A4B6-41A1-BF07-55BAE72EC117}" type="pres">
      <dgm:prSet presAssocID="{C120267E-7773-4132-9C3F-D44620856D4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3E75EA-368B-4E5B-9381-58A665516859}" type="pres">
      <dgm:prSet presAssocID="{FEE551DB-FEBC-4A70-9EA2-251B086D12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3B59CF-61BF-4964-9CDC-52E043DF80E8}" type="pres">
      <dgm:prSet presAssocID="{FEE551DB-FEBC-4A70-9EA2-251B086D128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8C38789-81FD-4E02-8BEE-BFF5B79D7058}" type="presOf" srcId="{FEE551DB-FEBC-4A70-9EA2-251B086D1289}" destId="{953E75EA-368B-4E5B-9381-58A665516859}" srcOrd="0" destOrd="0" presId="urn:microsoft.com/office/officeart/2005/8/layout/vList2"/>
    <dgm:cxn modelId="{31BE8CA0-A9B3-495B-9485-A4EEF5656A11}" srcId="{AB215DEB-CE4E-4E75-B603-5FB8F07E6960}" destId="{A6C8845B-BE7D-405B-9B1F-01D99ED917FE}" srcOrd="0" destOrd="0" parTransId="{12C9A5AA-77A4-412F-8DFF-E2398586D731}" sibTransId="{93B0C1B3-55D0-4C94-A6BE-3FB101B6E134}"/>
    <dgm:cxn modelId="{BECB0B92-4112-4E19-B30C-D0C38A5C3C86}" srcId="{C120267E-7773-4132-9C3F-D44620856D48}" destId="{8639D9D7-E7A7-4635-B28A-2EFC216B1FFC}" srcOrd="0" destOrd="0" parTransId="{D468DDBF-4B30-4F9D-94CA-E9285D707333}" sibTransId="{D21B9827-9817-4FFD-B4A3-5C728502E947}"/>
    <dgm:cxn modelId="{FED68FE5-CFDA-4A0A-86E9-C6BD54AF1D99}" type="presOf" srcId="{A6C8845B-BE7D-405B-9B1F-01D99ED917FE}" destId="{1F4D4D0E-74BA-4EE3-9632-B0B97EF544FE}" srcOrd="0" destOrd="0" presId="urn:microsoft.com/office/officeart/2005/8/layout/vList2"/>
    <dgm:cxn modelId="{D75BAAC1-5A79-4520-921A-29286B186752}" srcId="{A6C8845B-BE7D-405B-9B1F-01D99ED917FE}" destId="{E924654B-82AF-4871-BD61-FCA4A16D21B8}" srcOrd="0" destOrd="0" parTransId="{51A72AF3-0A1D-4B6A-A56F-776116C88907}" sibTransId="{DB9DBE25-DF25-40CC-894E-86D539445906}"/>
    <dgm:cxn modelId="{4007DB78-0C85-4DDC-B352-D3010CA8D3F3}" type="presOf" srcId="{E924654B-82AF-4871-BD61-FCA4A16D21B8}" destId="{83646A17-B86F-4F7E-A970-1B7CB0E93393}" srcOrd="0" destOrd="0" presId="urn:microsoft.com/office/officeart/2005/8/layout/vList2"/>
    <dgm:cxn modelId="{374B7003-21E2-45D5-9AD3-CEDC6F6EAC2D}" srcId="{AB215DEB-CE4E-4E75-B603-5FB8F07E6960}" destId="{FEE551DB-FEBC-4A70-9EA2-251B086D1289}" srcOrd="2" destOrd="0" parTransId="{599BCBE4-15DE-4B48-8289-1CA9C8BB07D4}" sibTransId="{260AD77C-4F6A-44B9-9542-F20317E69186}"/>
    <dgm:cxn modelId="{B6E3D634-AFC7-4297-B171-F66DF3B8CD6D}" type="presOf" srcId="{0E663FB3-DA0F-4E81-97AE-9FB90526EB92}" destId="{213B59CF-61BF-4964-9CDC-52E043DF80E8}" srcOrd="0" destOrd="0" presId="urn:microsoft.com/office/officeart/2005/8/layout/vList2"/>
    <dgm:cxn modelId="{2BBDC902-E4F8-4D2B-BC0A-8B9C4A6C389B}" type="presOf" srcId="{8639D9D7-E7A7-4635-B28A-2EFC216B1FFC}" destId="{96D8CD35-A4B6-41A1-BF07-55BAE72EC117}" srcOrd="0" destOrd="0" presId="urn:microsoft.com/office/officeart/2005/8/layout/vList2"/>
    <dgm:cxn modelId="{B232A4FB-BF16-4004-B472-77F643BE5D0B}" srcId="{FEE551DB-FEBC-4A70-9EA2-251B086D1289}" destId="{0E663FB3-DA0F-4E81-97AE-9FB90526EB92}" srcOrd="0" destOrd="0" parTransId="{B9601356-639A-42F4-B7D9-853DF966B110}" sibTransId="{FF67C9AB-26C5-4058-904B-C9FA5BECAB75}"/>
    <dgm:cxn modelId="{4F123AF1-88C5-485B-B333-338D6EACDFFD}" srcId="{AB215DEB-CE4E-4E75-B603-5FB8F07E6960}" destId="{C120267E-7773-4132-9C3F-D44620856D48}" srcOrd="1" destOrd="0" parTransId="{17F3BBA3-6E56-4D3F-B08E-BDE7224E6525}" sibTransId="{4619034C-A337-4574-BD95-29AFEC570B28}"/>
    <dgm:cxn modelId="{EA6C5024-70F3-42CA-B4F2-23AC5F21473E}" type="presOf" srcId="{AB215DEB-CE4E-4E75-B603-5FB8F07E6960}" destId="{BBF2F5E5-82AD-430B-A0F0-54BECF7CEBF5}" srcOrd="0" destOrd="0" presId="urn:microsoft.com/office/officeart/2005/8/layout/vList2"/>
    <dgm:cxn modelId="{25392229-9981-40B0-88C2-98299163CF6B}" type="presOf" srcId="{C120267E-7773-4132-9C3F-D44620856D48}" destId="{FDB66260-93BE-40F6-9CD2-AAB6C02B2FAE}" srcOrd="0" destOrd="0" presId="urn:microsoft.com/office/officeart/2005/8/layout/vList2"/>
    <dgm:cxn modelId="{B03890BE-3391-4447-BFD8-AA2952B05B28}" type="presParOf" srcId="{BBF2F5E5-82AD-430B-A0F0-54BECF7CEBF5}" destId="{1F4D4D0E-74BA-4EE3-9632-B0B97EF544FE}" srcOrd="0" destOrd="0" presId="urn:microsoft.com/office/officeart/2005/8/layout/vList2"/>
    <dgm:cxn modelId="{19ABBFA6-9619-468A-A200-F963B71E62F6}" type="presParOf" srcId="{BBF2F5E5-82AD-430B-A0F0-54BECF7CEBF5}" destId="{83646A17-B86F-4F7E-A970-1B7CB0E93393}" srcOrd="1" destOrd="0" presId="urn:microsoft.com/office/officeart/2005/8/layout/vList2"/>
    <dgm:cxn modelId="{E5EE61C1-9BE0-4210-9318-CAAF268E58C7}" type="presParOf" srcId="{BBF2F5E5-82AD-430B-A0F0-54BECF7CEBF5}" destId="{FDB66260-93BE-40F6-9CD2-AAB6C02B2FAE}" srcOrd="2" destOrd="0" presId="urn:microsoft.com/office/officeart/2005/8/layout/vList2"/>
    <dgm:cxn modelId="{BE9C006E-EAA2-4021-AB40-3A7EC639B760}" type="presParOf" srcId="{BBF2F5E5-82AD-430B-A0F0-54BECF7CEBF5}" destId="{96D8CD35-A4B6-41A1-BF07-55BAE72EC117}" srcOrd="3" destOrd="0" presId="urn:microsoft.com/office/officeart/2005/8/layout/vList2"/>
    <dgm:cxn modelId="{2A9CA7E2-CC33-4FC7-8272-76C205C4E402}" type="presParOf" srcId="{BBF2F5E5-82AD-430B-A0F0-54BECF7CEBF5}" destId="{953E75EA-368B-4E5B-9381-58A665516859}" srcOrd="4" destOrd="0" presId="urn:microsoft.com/office/officeart/2005/8/layout/vList2"/>
    <dgm:cxn modelId="{3B97038D-D73F-43EE-AC83-E8B58F295B06}" type="presParOf" srcId="{BBF2F5E5-82AD-430B-A0F0-54BECF7CEBF5}" destId="{213B59CF-61BF-4964-9CDC-52E043DF80E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EC49-7069-49F9-A1DE-8B8ED8FC60B2}">
      <dsp:nvSpPr>
        <dsp:cNvPr id="0" name=""/>
        <dsp:cNvSpPr/>
      </dsp:nvSpPr>
      <dsp:spPr>
        <a:xfrm>
          <a:off x="2431524" y="400744"/>
          <a:ext cx="5178855" cy="517885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>
              <a:latin typeface="LovelexieHandwritten" pitchFamily="2" charset="0"/>
            </a:rPr>
            <a:t>Dos dimensiones</a:t>
          </a:r>
          <a:endParaRPr lang="es-MX" sz="2900" kern="1200" dirty="0">
            <a:latin typeface="LovelexieHandwritten" pitchFamily="2" charset="0"/>
          </a:endParaRPr>
        </a:p>
      </dsp:txBody>
      <dsp:txXfrm>
        <a:off x="5160904" y="1498168"/>
        <a:ext cx="1849591" cy="1541326"/>
      </dsp:txXfrm>
    </dsp:sp>
    <dsp:sp modelId="{1540DC17-E0B2-46FD-A6AF-7286874C434F}">
      <dsp:nvSpPr>
        <dsp:cNvPr id="0" name=""/>
        <dsp:cNvSpPr/>
      </dsp:nvSpPr>
      <dsp:spPr>
        <a:xfrm>
          <a:off x="2324864" y="585703"/>
          <a:ext cx="5178855" cy="517885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>
              <a:latin typeface="LovelexieHandwritten" pitchFamily="2" charset="0"/>
            </a:rPr>
            <a:t>Tres Dimensiones</a:t>
          </a:r>
          <a:endParaRPr lang="es-MX" sz="2900" kern="1200" dirty="0">
            <a:latin typeface="LovelexieHandwritten" pitchFamily="2" charset="0"/>
          </a:endParaRPr>
        </a:p>
      </dsp:txBody>
      <dsp:txXfrm>
        <a:off x="3557925" y="3945794"/>
        <a:ext cx="2774386" cy="1356366"/>
      </dsp:txXfrm>
    </dsp:sp>
    <dsp:sp modelId="{D4D130FD-BF28-4FFD-93FB-59C1368EAD67}">
      <dsp:nvSpPr>
        <dsp:cNvPr id="0" name=""/>
        <dsp:cNvSpPr/>
      </dsp:nvSpPr>
      <dsp:spPr>
        <a:xfrm>
          <a:off x="2218204" y="400744"/>
          <a:ext cx="5178855" cy="517885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>
              <a:latin typeface="LovelexieHandwritten" pitchFamily="2" charset="0"/>
            </a:rPr>
            <a:t>Mixtas</a:t>
          </a:r>
          <a:endParaRPr lang="es-MX" sz="2900" kern="1200" dirty="0">
            <a:latin typeface="LovelexieHandwritten" pitchFamily="2" charset="0"/>
          </a:endParaRPr>
        </a:p>
      </dsp:txBody>
      <dsp:txXfrm>
        <a:off x="2818088" y="1498168"/>
        <a:ext cx="1849591" cy="1541326"/>
      </dsp:txXfrm>
    </dsp:sp>
    <dsp:sp modelId="{CC2BB380-D024-4FF5-BE02-07C9CA8C3A7D}">
      <dsp:nvSpPr>
        <dsp:cNvPr id="0" name=""/>
        <dsp:cNvSpPr/>
      </dsp:nvSpPr>
      <dsp:spPr>
        <a:xfrm>
          <a:off x="2111355" y="80148"/>
          <a:ext cx="5820046" cy="582004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76DEF-2AB8-457D-85DE-B0919A49AAFD}">
      <dsp:nvSpPr>
        <dsp:cNvPr id="0" name=""/>
        <dsp:cNvSpPr/>
      </dsp:nvSpPr>
      <dsp:spPr>
        <a:xfrm>
          <a:off x="2004268" y="264780"/>
          <a:ext cx="5820046" cy="582004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40509-43A8-4F87-B1EB-887B33542BB3}">
      <dsp:nvSpPr>
        <dsp:cNvPr id="0" name=""/>
        <dsp:cNvSpPr/>
      </dsp:nvSpPr>
      <dsp:spPr>
        <a:xfrm>
          <a:off x="1897181" y="80148"/>
          <a:ext cx="5820046" cy="582004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D4D0E-74BA-4EE3-9632-B0B97EF544FE}">
      <dsp:nvSpPr>
        <dsp:cNvPr id="0" name=""/>
        <dsp:cNvSpPr/>
      </dsp:nvSpPr>
      <dsp:spPr>
        <a:xfrm>
          <a:off x="0" y="47991"/>
          <a:ext cx="8822668" cy="9354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Analítica    </a:t>
          </a:r>
          <a:endParaRPr lang="es-MX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sp:txBody>
      <dsp:txXfrm>
        <a:off x="45663" y="93654"/>
        <a:ext cx="8731342" cy="844089"/>
      </dsp:txXfrm>
    </dsp:sp>
    <dsp:sp modelId="{83646A17-B86F-4F7E-A970-1B7CB0E93393}">
      <dsp:nvSpPr>
        <dsp:cNvPr id="0" name=""/>
        <dsp:cNvSpPr/>
      </dsp:nvSpPr>
      <dsp:spPr>
        <a:xfrm>
          <a:off x="0" y="983407"/>
          <a:ext cx="8822668" cy="94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12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Observación y comparación de datos obtenidos </a:t>
          </a:r>
          <a:endParaRPr lang="es-MX" sz="30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sp:txBody>
      <dsp:txXfrm>
        <a:off x="0" y="983407"/>
        <a:ext cx="8822668" cy="948577"/>
      </dsp:txXfrm>
    </dsp:sp>
    <dsp:sp modelId="{FDB66260-93BE-40F6-9CD2-AAB6C02B2FAE}">
      <dsp:nvSpPr>
        <dsp:cNvPr id="0" name=""/>
        <dsp:cNvSpPr/>
      </dsp:nvSpPr>
      <dsp:spPr>
        <a:xfrm>
          <a:off x="0" y="1931984"/>
          <a:ext cx="8822668" cy="935415"/>
        </a:xfrm>
        <a:prstGeom prst="roundRect">
          <a:avLst/>
        </a:prstGeom>
        <a:gradFill rotWithShape="0">
          <a:gsLst>
            <a:gs pos="0">
              <a:schemeClr val="accent5">
                <a:hueOff val="393725"/>
                <a:satOff val="21144"/>
                <a:lumOff val="-7647"/>
                <a:alphaOff val="0"/>
                <a:tint val="96000"/>
                <a:lumMod val="104000"/>
              </a:schemeClr>
            </a:gs>
            <a:gs pos="100000">
              <a:schemeClr val="accent5">
                <a:hueOff val="393725"/>
                <a:satOff val="21144"/>
                <a:lumOff val="-764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Innovadora    </a:t>
          </a:r>
          <a:endParaRPr lang="es-MX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sp:txBody>
      <dsp:txXfrm>
        <a:off x="45663" y="1977647"/>
        <a:ext cx="8731342" cy="844089"/>
      </dsp:txXfrm>
    </dsp:sp>
    <dsp:sp modelId="{96D8CD35-A4B6-41A1-BF07-55BAE72EC117}">
      <dsp:nvSpPr>
        <dsp:cNvPr id="0" name=""/>
        <dsp:cNvSpPr/>
      </dsp:nvSpPr>
      <dsp:spPr>
        <a:xfrm>
          <a:off x="0" y="2867399"/>
          <a:ext cx="8822668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120" tIns="49530" rIns="277368" bIns="49530" numCol="1" spcCol="1270" anchor="t" anchorCtr="0">
          <a:noAutofit/>
        </a:bodyPr>
        <a:lstStyle/>
        <a:p>
          <a:pPr marL="285750" lvl="1" indent="-285750" algn="r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Integración de diferentes medios tecnológicos </a:t>
          </a:r>
          <a:endParaRPr lang="es-MX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sp:txBody>
      <dsp:txXfrm>
        <a:off x="0" y="2867399"/>
        <a:ext cx="8822668" cy="645840"/>
      </dsp:txXfrm>
    </dsp:sp>
    <dsp:sp modelId="{953E75EA-368B-4E5B-9381-58A665516859}">
      <dsp:nvSpPr>
        <dsp:cNvPr id="0" name=""/>
        <dsp:cNvSpPr/>
      </dsp:nvSpPr>
      <dsp:spPr>
        <a:xfrm>
          <a:off x="0" y="3513239"/>
          <a:ext cx="8822668" cy="935415"/>
        </a:xfrm>
        <a:prstGeom prst="roundRect">
          <a:avLst/>
        </a:prstGeom>
        <a:gradFill rotWithShape="0">
          <a:gsLst>
            <a:gs pos="0">
              <a:schemeClr val="accent5">
                <a:hueOff val="787450"/>
                <a:satOff val="42288"/>
                <a:lumOff val="-15294"/>
                <a:alphaOff val="0"/>
                <a:tint val="96000"/>
                <a:lumMod val="104000"/>
              </a:schemeClr>
            </a:gs>
            <a:gs pos="100000">
              <a:schemeClr val="accent5">
                <a:hueOff val="787450"/>
                <a:satOff val="42288"/>
                <a:lumOff val="-15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Investigativa    </a:t>
          </a:r>
          <a:endParaRPr lang="es-MX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sp:txBody>
      <dsp:txXfrm>
        <a:off x="45663" y="3558902"/>
        <a:ext cx="8731342" cy="844089"/>
      </dsp:txXfrm>
    </dsp:sp>
    <dsp:sp modelId="{213B59CF-61BF-4964-9CDC-52E043DF80E8}">
      <dsp:nvSpPr>
        <dsp:cNvPr id="0" name=""/>
        <dsp:cNvSpPr/>
      </dsp:nvSpPr>
      <dsp:spPr>
        <a:xfrm>
          <a:off x="0" y="4448654"/>
          <a:ext cx="8822668" cy="94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12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ylus BT" panose="020E0402020206020304" pitchFamily="34" charset="0"/>
            </a:rPr>
            <a:t>Método científico en pequeños estudios personales </a:t>
          </a:r>
          <a:endParaRPr lang="es-MX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tylus BT" panose="020E0402020206020304" pitchFamily="34" charset="0"/>
          </a:endParaRPr>
        </a:p>
      </dsp:txBody>
      <dsp:txXfrm>
        <a:off x="0" y="4448654"/>
        <a:ext cx="8822668" cy="948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vely Eunike Hans" panose="02000503000000000000" pitchFamily="50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vely Eunike Hans" panose="0200050300000000000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4924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0235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2125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1446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9757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47369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62702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7953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75062"/>
            <a:ext cx="7344816" cy="128089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1844824"/>
            <a:ext cx="7706816" cy="4066398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us BT" panose="020E04020202060203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7261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8944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1690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588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3079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2317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3212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5462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69597-FE95-4E17-BE30-C901C8C0FA13}" type="datetimeFigureOut">
              <a:rPr lang="es-MX" smtClean="0"/>
              <a:pPr/>
              <a:t>27/10/2015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9B8EE4-4B9D-47CA-AD70-DCF515BCC5C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25671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08912" y="4569617"/>
            <a:ext cx="5753498" cy="1257426"/>
          </a:xfrm>
        </p:spPr>
        <p:txBody>
          <a:bodyPr>
            <a:noAutofit/>
          </a:bodyPr>
          <a:lstStyle/>
          <a:p>
            <a:pPr algn="ctr"/>
            <a:r>
              <a:rPr lang="es-MX" sz="6600" dirty="0" smtClean="0">
                <a:solidFill>
                  <a:schemeClr val="accent2">
                    <a:lumMod val="75000"/>
                  </a:schemeClr>
                </a:solidFill>
                <a:latin typeface="Lovely Eunike Hans" panose="02000503000000000000" pitchFamily="50" charset="0"/>
              </a:rPr>
              <a:t>Aulas Virtuales </a:t>
            </a:r>
            <a:endParaRPr lang="es-MX" sz="6600" dirty="0">
              <a:solidFill>
                <a:schemeClr val="accent2">
                  <a:lumMod val="75000"/>
                </a:schemeClr>
              </a:solidFill>
              <a:latin typeface="Lovely Eunike Hans" panose="02000503000000000000" pitchFamily="50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51" y="125243"/>
            <a:ext cx="1858204" cy="1858204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ángulo 4"/>
          <p:cNvSpPr/>
          <p:nvPr/>
        </p:nvSpPr>
        <p:spPr>
          <a:xfrm>
            <a:off x="2843808" y="155029"/>
            <a:ext cx="621860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CENTRO UNIVERSITARIO HIDALGUENSE</a:t>
            </a:r>
            <a:endParaRPr kumimoji="0" lang="es-MX" alt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sabidur</a:t>
            </a: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es nuestra fuerza</a:t>
            </a: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es-MX" altLang="es-MX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5"/>
          <p:cNvSpPr/>
          <p:nvPr/>
        </p:nvSpPr>
        <p:spPr>
          <a:xfrm>
            <a:off x="3318234" y="1603413"/>
            <a:ext cx="5323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DE ESTUDIOS DE POSGRADO 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MAESTRÍA EN FORMACIÓN DOCENTE 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1331640" y="5877272"/>
            <a:ext cx="604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ebdings" pitchFamily="18" charset="2"/>
              <a:buChar char=""/>
            </a:pPr>
            <a:r>
              <a:rPr lang="es-E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Ana Consuelo Pérez de la Rosa</a:t>
            </a:r>
          </a:p>
          <a:p>
            <a:pPr marL="285750" indent="-285750">
              <a:buFont typeface="Webdings" pitchFamily="18" charset="2"/>
              <a:buChar char=""/>
            </a:pPr>
            <a:r>
              <a:rPr lang="es-ES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Alejandro Alberto González Medina</a:t>
            </a:r>
          </a:p>
        </p:txBody>
      </p:sp>
      <p:pic>
        <p:nvPicPr>
          <p:cNvPr id="7" name="3 Imagen" descr="aulavirtual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4068" y="2264556"/>
            <a:ext cx="7918342" cy="24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0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75062"/>
            <a:ext cx="7344816" cy="661650"/>
          </a:xfrm>
        </p:spPr>
        <p:txBody>
          <a:bodyPr/>
          <a:lstStyle/>
          <a:p>
            <a:r>
              <a:rPr lang="es-MX" dirty="0" smtClean="0"/>
              <a:t>Herramientas </a:t>
            </a:r>
            <a:endParaRPr lang="es-MX" dirty="0"/>
          </a:p>
        </p:txBody>
      </p:sp>
      <p:pic>
        <p:nvPicPr>
          <p:cNvPr id="14338" name="Picture 2" descr="http://3.bp.blogspot.com/-uIic2k8yTMg/UK5TIOJ-nuI/AAAAAAAAAAc/dTuMNUA6Syc/s1600/princip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836712"/>
            <a:ext cx="8028991" cy="44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667642"/>
            <a:ext cx="7776864" cy="2520280"/>
          </a:xfrm>
        </p:spPr>
        <p:txBody>
          <a:bodyPr>
            <a:normAutofit lnSpcReduction="10000"/>
          </a:bodyPr>
          <a:lstStyle/>
          <a:p>
            <a:pPr algn="r"/>
            <a:r>
              <a:rPr lang="es-MX" dirty="0" smtClean="0"/>
              <a:t>Ordenador </a:t>
            </a:r>
          </a:p>
          <a:p>
            <a:pPr algn="r"/>
            <a:r>
              <a:rPr lang="es-MX" dirty="0" smtClean="0"/>
              <a:t>La red </a:t>
            </a:r>
          </a:p>
          <a:p>
            <a:pPr algn="r"/>
            <a:r>
              <a:rPr lang="es-MX" dirty="0" smtClean="0"/>
              <a:t>Pagina Web</a:t>
            </a:r>
          </a:p>
          <a:p>
            <a:pPr algn="r"/>
            <a:r>
              <a:rPr lang="es-MX" dirty="0" smtClean="0"/>
              <a:t>BBDD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850432" y="4997421"/>
            <a:ext cx="5293568" cy="19599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us BT" panose="020E04020202060203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dirty="0" smtClean="0"/>
              <a:t>Direcciones electrónicas </a:t>
            </a:r>
          </a:p>
          <a:p>
            <a:pPr algn="r"/>
            <a:r>
              <a:rPr lang="es-MX" dirty="0" smtClean="0"/>
              <a:t>Foros </a:t>
            </a:r>
          </a:p>
          <a:p>
            <a:pPr algn="r"/>
            <a:r>
              <a:rPr lang="es-MX" dirty="0" smtClean="0"/>
              <a:t>Librerías virtuales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93559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200800" cy="589642"/>
          </a:xfrm>
        </p:spPr>
        <p:txBody>
          <a:bodyPr/>
          <a:lstStyle/>
          <a:p>
            <a:r>
              <a:rPr lang="es-MX" dirty="0" smtClean="0"/>
              <a:t>Funciones del Aula </a:t>
            </a:r>
            <a:r>
              <a:rPr lang="es-MX" dirty="0"/>
              <a:t>V</a:t>
            </a:r>
            <a:r>
              <a:rPr lang="es-MX" dirty="0" smtClean="0"/>
              <a:t>irtual </a:t>
            </a:r>
            <a:endParaRPr lang="es-MX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xmlns="" val="3382413890"/>
              </p:ext>
            </p:extLst>
          </p:nvPr>
        </p:nvGraphicFramePr>
        <p:xfrm>
          <a:off x="152154" y="476672"/>
          <a:ext cx="88226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70" name="Picture 10" descr="http://datateca.unad.edu.co/contenidos/3/OA_Tatis/OA%20tatis/comunidad_virtua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1704603" cy="14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s://unadmstudents.files.wordpress.com/2015/05/compromis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81660"/>
            <a:ext cx="195633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sdasia.co/wp-content/uploads/2015/07/Internet-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6480" y="3429000"/>
            <a:ext cx="226766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1.bp.blogspot.com/-jdKf1wCn_xw/VUK94OklChI/AAAAAAAAACQ/h77VGFf71rU/s1600/Foros-virtuales-299x22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051" y="4536025"/>
            <a:ext cx="1675428" cy="12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14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200800" cy="589642"/>
          </a:xfrm>
        </p:spPr>
        <p:txBody>
          <a:bodyPr/>
          <a:lstStyle/>
          <a:p>
            <a:r>
              <a:rPr lang="es-MX" dirty="0" smtClean="0"/>
              <a:t>Funciones del Aula </a:t>
            </a:r>
            <a:r>
              <a:rPr lang="es-MX" dirty="0"/>
              <a:t>V</a:t>
            </a:r>
            <a:r>
              <a:rPr lang="es-MX" dirty="0" smtClean="0"/>
              <a:t>irtual </a:t>
            </a:r>
            <a:endParaRPr lang="es-MX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xmlns="" val="3173256783"/>
              </p:ext>
            </p:extLst>
          </p:nvPr>
        </p:nvGraphicFramePr>
        <p:xfrm>
          <a:off x="152154" y="476672"/>
          <a:ext cx="882266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2" descr="http://revistaeducacionvirtual.com/wp-content/uploads/2014/01/img-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823"/>
            <a:ext cx="1800200" cy="13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ciencia.edu.co/wp-content/uploads/2015/01/ecuadoruniversitario_com_educacion_a_distanci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232248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1.bp.blogspot.com/-wXw_QeHF_2c/T-T7250ULSI/AAAAAAAADcc/kwKL17dXk-A/s1600/17832_pcqueensena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7067" y="3501008"/>
            <a:ext cx="213143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listadosybases.com/assets/uploads/project_images/bbdd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4061"/>
            <a:ext cx="2462588" cy="18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3647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200800" cy="589642"/>
          </a:xfrm>
        </p:spPr>
        <p:txBody>
          <a:bodyPr/>
          <a:lstStyle/>
          <a:p>
            <a:r>
              <a:rPr lang="es-MX" dirty="0" smtClean="0"/>
              <a:t>Funciones del Aula </a:t>
            </a:r>
            <a:r>
              <a:rPr lang="es-MX" dirty="0"/>
              <a:t>V</a:t>
            </a:r>
            <a:r>
              <a:rPr lang="es-MX" dirty="0" smtClean="0"/>
              <a:t>irtual </a:t>
            </a:r>
            <a:endParaRPr lang="es-MX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xmlns="" val="211572121"/>
              </p:ext>
            </p:extLst>
          </p:nvPr>
        </p:nvGraphicFramePr>
        <p:xfrm>
          <a:off x="152154" y="1412776"/>
          <a:ext cx="88226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http://revistaitnow.com/wp-content/uploads/2012/07/hpcms10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2656633" cy="16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elempresario.mx/sites/default/files/imagecache/nota_completa/emprendedor_19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921" y="2852936"/>
            <a:ext cx="2135167" cy="160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3.bp.blogspot.com/-GMtSWE6YOKU/VO-NXjhpuyI/AAAAAAAAAGc/_sWkuF7kOlM/s1600/Tic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9529" y="5013176"/>
            <a:ext cx="2074471" cy="167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504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75062"/>
            <a:ext cx="7668344" cy="805666"/>
          </a:xfrm>
        </p:spPr>
        <p:txBody>
          <a:bodyPr/>
          <a:lstStyle/>
          <a:p>
            <a:pPr algn="r"/>
            <a:r>
              <a:rPr lang="es-MX" dirty="0" smtClean="0"/>
              <a:t>Plataforma de aprendizaje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2981" y="1268760"/>
            <a:ext cx="8820472" cy="1728192"/>
          </a:xfrm>
        </p:spPr>
        <p:txBody>
          <a:bodyPr/>
          <a:lstStyle/>
          <a:p>
            <a:r>
              <a:rPr lang="es-MX" dirty="0" smtClean="0"/>
              <a:t>Espacios para que el estudiante se exprese y comunique en forma permanente</a:t>
            </a:r>
            <a:endParaRPr lang="es-MX" dirty="0"/>
          </a:p>
        </p:txBody>
      </p:sp>
      <p:pic>
        <p:nvPicPr>
          <p:cNvPr id="19458" name="Picture 2" descr="http://3.bp.blogspot.com/-jfY0Qhwbcy4/UY5DOGKId8I/AAAAAAAAATg/BPQyK2Aef7E/s1600/redes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91911"/>
            <a:ext cx="5163108" cy="44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506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plataformas educativas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1296144"/>
          </a:xfrm>
        </p:spPr>
        <p:txBody>
          <a:bodyPr/>
          <a:lstStyle/>
          <a:p>
            <a:r>
              <a:rPr lang="es-MX" dirty="0" smtClean="0"/>
              <a:t>WEBCT (Web </a:t>
            </a:r>
            <a:r>
              <a:rPr lang="es-MX" dirty="0" err="1" smtClean="0"/>
              <a:t>Course</a:t>
            </a:r>
            <a:r>
              <a:rPr lang="es-MX" dirty="0" smtClean="0"/>
              <a:t> Tools o Herramientas para Cursos Web)</a:t>
            </a:r>
            <a:endParaRPr lang="es-MX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499992" y="2852936"/>
            <a:ext cx="4644008" cy="378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us BT" panose="020E04020202060203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dirty="0" smtClean="0"/>
              <a:t>Diseño de clases mediante Foros de educación, Chats, Correo electrónico, contenidos de paginas PDF </a:t>
            </a:r>
            <a:endParaRPr lang="es-MX" dirty="0"/>
          </a:p>
        </p:txBody>
      </p:sp>
      <p:pic>
        <p:nvPicPr>
          <p:cNvPr id="20486" name="Picture 6" descr="http://www.cs.ubc.ca/timeline/sites/default/files/ScreenShot1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7567"/>
            <a:ext cx="4680520" cy="43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270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plataformas educativas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340768"/>
            <a:ext cx="8424936" cy="1296144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MOODLE (Entorno de Aprendizaje Dinámico Orientado a Objetivos y Modular</a:t>
            </a:r>
            <a:endParaRPr lang="es-MX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11560" y="4941168"/>
            <a:ext cx="7706816" cy="1759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us BT" panose="020E04020202060203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Software diseñado para crear comunidades en línea</a:t>
            </a:r>
          </a:p>
          <a:p>
            <a:r>
              <a:rPr lang="es-MX" dirty="0" smtClean="0"/>
              <a:t>Crea ambientes centrados en el alumno </a:t>
            </a:r>
            <a:endParaRPr lang="es-MX" dirty="0"/>
          </a:p>
        </p:txBody>
      </p:sp>
      <p:pic>
        <p:nvPicPr>
          <p:cNvPr id="7" name="Picture 2" descr="http://universidad.continental.edu.pe/cec/portal/wp-content/uploads/2014/02/cabecera_moo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92896"/>
            <a:ext cx="8712967" cy="252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572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44816" cy="1741831"/>
          </a:xfrm>
        </p:spPr>
        <p:txBody>
          <a:bodyPr/>
          <a:lstStyle/>
          <a:p>
            <a:r>
              <a:rPr lang="es-MX" dirty="0" err="1" smtClean="0"/>
              <a:t>Blackboard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2318701"/>
            <a:ext cx="4607420" cy="2203352"/>
          </a:xfrm>
        </p:spPr>
        <p:txBody>
          <a:bodyPr>
            <a:normAutofit fontScale="92500"/>
          </a:bodyPr>
          <a:lstStyle/>
          <a:p>
            <a:r>
              <a:rPr lang="es-MX" dirty="0" smtClean="0">
                <a:effectLst/>
              </a:rPr>
              <a:t>Es </a:t>
            </a:r>
            <a:r>
              <a:rPr lang="es-MX" dirty="0">
                <a:effectLst/>
              </a:rPr>
              <a:t>una plataforma computacional, flexible, </a:t>
            </a:r>
            <a:r>
              <a:rPr lang="es-MX" dirty="0" smtClean="0">
                <a:effectLst/>
              </a:rPr>
              <a:t>sencilla; se encuentra dentro de un Campus</a:t>
            </a:r>
            <a:endParaRPr lang="es-MX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558419" y="663803"/>
            <a:ext cx="6400328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us BT" panose="020E04020202060203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dirty="0" smtClean="0"/>
              <a:t>Es la plataforma que se utiliza para los cursos de profesional, y posgrado de Programas en Línea. </a:t>
            </a:r>
            <a:endParaRPr lang="es-MX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259632" y="5211410"/>
            <a:ext cx="7898181" cy="2178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us BT" panose="020E04020202060203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3000" dirty="0" smtClean="0"/>
              <a:t>contiene las funciones básicas para crear los contenidos y documentos que se necesitan para la administración de un curso</a:t>
            </a:r>
            <a:endParaRPr lang="es-MX" sz="3000" dirty="0"/>
          </a:p>
        </p:txBody>
      </p:sp>
      <p:pic>
        <p:nvPicPr>
          <p:cNvPr id="22530" name="Picture 2" descr="https://electiva1mf.wikispaces.com/file/view/Blackboard.gif/146350959/Blackboa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3991"/>
            <a:ext cx="3251081" cy="31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5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>
                <a:effectLst/>
              </a:rPr>
              <a:t>Roxanne </a:t>
            </a:r>
            <a:r>
              <a:rPr lang="es-MX" i="1" dirty="0" err="1" smtClean="0">
                <a:effectLst/>
              </a:rPr>
              <a:t>Hiltz</a:t>
            </a:r>
            <a:r>
              <a:rPr lang="es-MX" i="1" dirty="0" smtClean="0">
                <a:effectLst/>
              </a:rPr>
              <a:t>, años 80’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286" y="1455952"/>
            <a:ext cx="8316415" cy="4066398"/>
          </a:xfrm>
        </p:spPr>
        <p:txBody>
          <a:bodyPr>
            <a:normAutofit/>
          </a:bodyPr>
          <a:lstStyle/>
          <a:p>
            <a:r>
              <a:rPr lang="es-MX" sz="3200" dirty="0" smtClean="0"/>
              <a:t>“Es el </a:t>
            </a:r>
            <a:r>
              <a:rPr lang="es-MX" sz="3200" dirty="0"/>
              <a:t>empleo de comunicaciones mediadas por computadores para crear un ambiente </a:t>
            </a:r>
            <a:r>
              <a:rPr lang="es-MX" sz="3200" dirty="0" smtClean="0"/>
              <a:t>electrónico </a:t>
            </a:r>
            <a:r>
              <a:rPr lang="es-MX" sz="3200" dirty="0"/>
              <a:t> semejantes a las formas de comunicación que normalmente se producen en el aula convencional</a:t>
            </a:r>
            <a:r>
              <a:rPr lang="es-MX" sz="3200" dirty="0" smtClean="0"/>
              <a:t>”</a:t>
            </a:r>
            <a:endParaRPr lang="es-MX" sz="3200" dirty="0"/>
          </a:p>
        </p:txBody>
      </p:sp>
      <p:pic>
        <p:nvPicPr>
          <p:cNvPr id="10242" name="Picture 2" descr="http://www.relpe.org/wp-content/uploads/2011/03/aula-virt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493" y="3852944"/>
            <a:ext cx="4425443" cy="2950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11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5168" y="188640"/>
            <a:ext cx="7344816" cy="805666"/>
          </a:xfrm>
        </p:spPr>
        <p:txBody>
          <a:bodyPr/>
          <a:lstStyle/>
          <a:p>
            <a:pPr algn="r"/>
            <a:r>
              <a:rPr lang="es-MX" dirty="0" smtClean="0"/>
              <a:t>Educación y Aula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4136" y="3760208"/>
            <a:ext cx="7884368" cy="3197184"/>
          </a:xfrm>
        </p:spPr>
        <p:txBody>
          <a:bodyPr>
            <a:normAutofit/>
          </a:bodyPr>
          <a:lstStyle/>
          <a:p>
            <a:pPr algn="r"/>
            <a:r>
              <a:rPr lang="es-MX" dirty="0"/>
              <a:t>Navarro y Soto (2006) sostienen que la educación Virtual, necesita un soporte tecnológico, pedagógico y social el cual lo constituye el </a:t>
            </a:r>
            <a:endParaRPr lang="es-MX" dirty="0" smtClean="0"/>
          </a:p>
          <a:p>
            <a:pPr algn="r"/>
            <a:r>
              <a:rPr lang="es-MX" dirty="0" smtClean="0"/>
              <a:t>Aula </a:t>
            </a:r>
            <a:r>
              <a:rPr lang="es-MX" dirty="0"/>
              <a:t>virtual.</a:t>
            </a:r>
          </a:p>
        </p:txBody>
      </p:sp>
      <p:pic>
        <p:nvPicPr>
          <p:cNvPr id="11268" name="Picture 4" descr="https://encrypted-tbn0.gstatic.com/images?q=tbn:ANd9GcRg3ummJoGpPpjh5-NUCop8CHA_70nlHkZ0U3zf3mgCutnrzp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128" y="813069"/>
            <a:ext cx="4032448" cy="2835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338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69256" y="1347132"/>
            <a:ext cx="8105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dirty="0" smtClean="0">
                <a:solidFill>
                  <a:schemeClr val="bg2">
                    <a:lumMod val="50000"/>
                  </a:schemeClr>
                </a:solidFill>
                <a:latin typeface="Lovely Eunike Hans" panose="02000503000000000000" pitchFamily="50" charset="0"/>
              </a:rPr>
              <a:t>Representación de escenas o imágenes producida por un sistema informático simulando un entorno real</a:t>
            </a:r>
            <a:endParaRPr lang="es-MX" sz="4000" dirty="0">
              <a:solidFill>
                <a:schemeClr val="bg2">
                  <a:lumMod val="50000"/>
                </a:schemeClr>
              </a:solidFill>
              <a:latin typeface="Lovely Eunike Hans" panose="02000503000000000000" pitchFamily="50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14612" y="328612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1" t="33750" r="39209" b="7500"/>
          <a:stretch>
            <a:fillRect/>
          </a:stretch>
        </p:blipFill>
        <p:spPr bwMode="auto">
          <a:xfrm>
            <a:off x="4405743" y="3958272"/>
            <a:ext cx="4738257" cy="285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CuadroTexto"/>
          <p:cNvSpPr txBox="1"/>
          <p:nvPr/>
        </p:nvSpPr>
        <p:spPr>
          <a:xfrm>
            <a:off x="1403648" y="38352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dirty="0" smtClean="0">
                <a:solidFill>
                  <a:schemeClr val="bg2">
                    <a:lumMod val="50000"/>
                  </a:schemeClr>
                </a:solidFill>
                <a:latin typeface="Lovely Eunike Hans" panose="02000503000000000000" pitchFamily="50" charset="0"/>
              </a:rPr>
              <a:t>¿Qué es Virtual?</a:t>
            </a:r>
            <a:endParaRPr lang="es-MX" sz="4000" dirty="0">
              <a:solidFill>
                <a:schemeClr val="bg2">
                  <a:lumMod val="50000"/>
                </a:schemeClr>
              </a:solidFill>
              <a:latin typeface="Lovely Eunike Hans" panose="02000503000000000000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661650"/>
          </a:xfrm>
        </p:spPr>
        <p:txBody>
          <a:bodyPr/>
          <a:lstStyle/>
          <a:p>
            <a:pPr algn="r"/>
            <a:r>
              <a:rPr lang="es-MX" sz="4800" dirty="0" smtClean="0"/>
              <a:t>Aula virtual </a:t>
            </a:r>
            <a:endParaRPr lang="es-MX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052736"/>
            <a:ext cx="8424936" cy="1584176"/>
          </a:xfrm>
        </p:spPr>
        <p:txBody>
          <a:bodyPr>
            <a:noAutofit/>
          </a:bodyPr>
          <a:lstStyle/>
          <a:p>
            <a:r>
              <a:rPr lang="es-MX" sz="3600" dirty="0"/>
              <a:t>constituye el espacio para que el alumno adquiera </a:t>
            </a:r>
            <a:r>
              <a:rPr lang="es-MX" sz="3600" dirty="0" smtClean="0"/>
              <a:t>conocimientos, experimente, comunique y se exprese</a:t>
            </a:r>
            <a:endParaRPr lang="es-MX" sz="36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547664" y="5732764"/>
            <a:ext cx="7488832" cy="10086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vely Eunike Hans" panose="02000503000000000000" pitchFamily="50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dirty="0" smtClean="0"/>
              <a:t>El </a:t>
            </a:r>
            <a:r>
              <a:rPr lang="es-MX" dirty="0"/>
              <a:t>profesor tendrá el seguimiento del proceso de aprendizaje.</a:t>
            </a:r>
          </a:p>
        </p:txBody>
      </p:sp>
      <p:pic>
        <p:nvPicPr>
          <p:cNvPr id="4102" name="Picture 6" descr="http://hoy.lasalle.mx/wp-content/uploads/2011/08/aula_virt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92929"/>
            <a:ext cx="5040560" cy="2940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646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86228"/>
            <a:ext cx="591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accent6">
                    <a:lumMod val="50000"/>
                  </a:schemeClr>
                </a:solidFill>
                <a:latin typeface="LovelexieHandwritten" pitchFamily="2" charset="0"/>
              </a:rPr>
              <a:t>Elementos del aula</a:t>
            </a:r>
            <a:endParaRPr lang="es-MX" sz="3600" dirty="0">
              <a:solidFill>
                <a:schemeClr val="accent6">
                  <a:lumMod val="50000"/>
                </a:schemeClr>
              </a:solidFill>
              <a:latin typeface="LovelexieHandwritten" pitchFamily="2" charset="0"/>
            </a:endParaRPr>
          </a:p>
        </p:txBody>
      </p:sp>
      <p:pic>
        <p:nvPicPr>
          <p:cNvPr id="6" name="5 Imagen" descr="AulaVirtual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-243408"/>
            <a:ext cx="4644008" cy="348300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7624" y="2791602"/>
            <a:ext cx="7706816" cy="4066398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 smtClean="0"/>
              <a:t>Entorno de aprendizaje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 smtClean="0"/>
              <a:t>Equipo de computo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 smtClean="0"/>
              <a:t>Herramientas de trabajo colaborativo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 smtClean="0"/>
              <a:t>Plataformas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 smtClean="0"/>
              <a:t>Tutoria a distancia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 smtClean="0"/>
              <a:t>Herramientas de comunicación en línea </a:t>
            </a:r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Aula virtual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6821820"/>
              </p:ext>
            </p:extLst>
          </p:nvPr>
        </p:nvGraphicFramePr>
        <p:xfrm>
          <a:off x="0" y="697469"/>
          <a:ext cx="982858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347910"/>
            <a:ext cx="7668344" cy="776834"/>
          </a:xfrm>
        </p:spPr>
        <p:txBody>
          <a:bodyPr/>
          <a:lstStyle/>
          <a:p>
            <a:r>
              <a:rPr lang="es-MX" dirty="0" smtClean="0"/>
              <a:t>Aula Virtual dentro del aula de clases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124744"/>
            <a:ext cx="8532440" cy="4066398"/>
          </a:xfrm>
        </p:spPr>
        <p:txBody>
          <a:bodyPr/>
          <a:lstStyle/>
          <a:p>
            <a:r>
              <a:rPr lang="es-MX" dirty="0"/>
              <a:t>S</a:t>
            </a:r>
            <a:r>
              <a:rPr lang="es-MX" dirty="0" smtClean="0"/>
              <a:t>e introducen elementos de apoyo tecnológico al aprendizaje </a:t>
            </a:r>
          </a:p>
          <a:p>
            <a:r>
              <a:rPr lang="es-MX" dirty="0" smtClean="0"/>
              <a:t>Tiempo-espacio: en el que sucede la acción educativa</a:t>
            </a:r>
            <a:endParaRPr lang="es-MX" dirty="0"/>
          </a:p>
        </p:txBody>
      </p:sp>
      <p:pic>
        <p:nvPicPr>
          <p:cNvPr id="4" name="Picture 2" descr="http://marcelocanales.com/wp/wp-content/uploads/2010/04/aula_virtu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0" t="1523" r="4027" b="2839"/>
          <a:stretch/>
        </p:blipFill>
        <p:spPr bwMode="auto">
          <a:xfrm>
            <a:off x="4067944" y="3190597"/>
            <a:ext cx="486003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782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Aula Virtual: Educación a Distancia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7860"/>
            <a:ext cx="7920880" cy="1873108"/>
          </a:xfrm>
        </p:spPr>
        <p:txBody>
          <a:bodyPr/>
          <a:lstStyle/>
          <a:p>
            <a:r>
              <a:rPr lang="es-MX" dirty="0" smtClean="0"/>
              <a:t>Situación educativa en la que el docente y el alumno están físicamente separados </a:t>
            </a:r>
            <a:endParaRPr lang="es-MX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181599" y="5528898"/>
            <a:ext cx="3962401" cy="132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ylus BT" panose="020E04020202060203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Comunicación por medio de las Tic</a:t>
            </a:r>
            <a:endParaRPr lang="es-MX" dirty="0"/>
          </a:p>
        </p:txBody>
      </p:sp>
      <p:pic>
        <p:nvPicPr>
          <p:cNvPr id="6" name="Picture 4" descr="http://blog.ndway.com/wp-content/uploads/2011/04/Skype-in-the-Classro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5" t="23341" r="6982" b="5785"/>
          <a:stretch/>
        </p:blipFill>
        <p:spPr bwMode="auto">
          <a:xfrm>
            <a:off x="3389496" y="2471981"/>
            <a:ext cx="5400554" cy="3056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257431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733</TotalTime>
  <Words>450</Words>
  <Application>Microsoft Office PowerPoint</Application>
  <PresentationFormat>Presentación en pantalla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Espiral</vt:lpstr>
      <vt:lpstr>Aulas Virtuales </vt:lpstr>
      <vt:lpstr>Roxanne Hiltz, años 80’</vt:lpstr>
      <vt:lpstr>Educación y Aula Virtual </vt:lpstr>
      <vt:lpstr>Diapositiva 4</vt:lpstr>
      <vt:lpstr>Aula virtual </vt:lpstr>
      <vt:lpstr>Diapositiva 6</vt:lpstr>
      <vt:lpstr>Tipos de Aula virtual</vt:lpstr>
      <vt:lpstr>Aula Virtual dentro del aula de clases</vt:lpstr>
      <vt:lpstr>Aula Virtual: Educación a Distancia</vt:lpstr>
      <vt:lpstr>Herramientas </vt:lpstr>
      <vt:lpstr>Funciones del Aula Virtual </vt:lpstr>
      <vt:lpstr>Funciones del Aula Virtual </vt:lpstr>
      <vt:lpstr>Funciones del Aula Virtual </vt:lpstr>
      <vt:lpstr>Plataforma de aprendizaje Virtual </vt:lpstr>
      <vt:lpstr>Tipos de plataformas educativas </vt:lpstr>
      <vt:lpstr>Tipos de plataformas educativas </vt:lpstr>
      <vt:lpstr>Blackboard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Aulas Virtuales</dc:title>
  <dc:creator>Ba-k.com</dc:creator>
  <cp:lastModifiedBy>Alex</cp:lastModifiedBy>
  <cp:revision>51</cp:revision>
  <dcterms:created xsi:type="dcterms:W3CDTF">2015-10-22T03:36:20Z</dcterms:created>
  <dcterms:modified xsi:type="dcterms:W3CDTF">2015-10-27T10:08:47Z</dcterms:modified>
</cp:coreProperties>
</file>